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9" r:id="rId3"/>
    <p:sldId id="260" r:id="rId4"/>
    <p:sldId id="273" r:id="rId5"/>
    <p:sldId id="262" r:id="rId6"/>
    <p:sldId id="274" r:id="rId7"/>
    <p:sldId id="275" r:id="rId8"/>
    <p:sldId id="276" r:id="rId9"/>
    <p:sldId id="277" r:id="rId10"/>
    <p:sldId id="278" r:id="rId11"/>
    <p:sldId id="279" r:id="rId12"/>
    <p:sldId id="282" r:id="rId13"/>
    <p:sldId id="280" r:id="rId14"/>
    <p:sldId id="281" r:id="rId15"/>
    <p:sldId id="283" r:id="rId16"/>
    <p:sldId id="284" r:id="rId17"/>
    <p:sldId id="285" r:id="rId18"/>
    <p:sldId id="286" r:id="rId19"/>
    <p:sldId id="287" r:id="rId20"/>
    <p:sldId id="288" r:id="rId21"/>
    <p:sldId id="289" r:id="rId22"/>
    <p:sldId id="290" r:id="rId2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0BC8EA-70CA-7940-9BF3-13953C63DB08}" name="Walter Pallone" initials="WP" userId="S::walter.pallone@hasar.com::e6f0ac66-b441-42a5-9c53-44a2ff5d74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0"/>
    <a:srgbClr val="1B4C87"/>
    <a:srgbClr val="00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6247" autoAdjust="0"/>
  </p:normalViewPr>
  <p:slideViewPr>
    <p:cSldViewPr snapToGrid="0">
      <p:cViewPr varScale="1">
        <p:scale>
          <a:sx n="36" d="100"/>
          <a:sy n="36" d="100"/>
        </p:scale>
        <p:origin x="11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C7841-6578-4AEB-9D9C-DA0F082012F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9E716BC-FC7D-434F-985B-49065C250544}">
      <dgm:prSet custT="1"/>
      <dgm:spPr/>
      <dgm:t>
        <a:bodyPr/>
        <a:lstStyle/>
        <a:p>
          <a:pPr>
            <a:lnSpc>
              <a:spcPct val="100000"/>
            </a:lnSpc>
          </a:pPr>
          <a:r>
            <a:rPr lang="es-AR" sz="2400" dirty="0">
              <a:effectLst>
                <a:outerShdw blurRad="38100" dist="38100" dir="2700000" algn="tl">
                  <a:srgbClr val="000000">
                    <a:alpha val="43137"/>
                  </a:srgbClr>
                </a:outerShdw>
              </a:effectLst>
            </a:rPr>
            <a:t>1.Mision pública de la abogacía en defensa de la Constitución y las instituciones republicanas.</a:t>
          </a:r>
          <a:endParaRPr lang="en-US" sz="2400" dirty="0">
            <a:effectLst>
              <a:outerShdw blurRad="38100" dist="38100" dir="2700000" algn="tl">
                <a:srgbClr val="000000">
                  <a:alpha val="43137"/>
                </a:srgbClr>
              </a:outerShdw>
            </a:effectLst>
          </a:endParaRPr>
        </a:p>
      </dgm:t>
    </dgm:pt>
    <dgm:pt modelId="{D77C415F-1B25-467F-9A66-979E497AD5AF}" type="parTrans" cxnId="{3BDA2A91-90D9-475E-9A08-168BC219ED1D}">
      <dgm:prSet/>
      <dgm:spPr/>
      <dgm:t>
        <a:bodyPr/>
        <a:lstStyle/>
        <a:p>
          <a:endParaRPr lang="en-US"/>
        </a:p>
      </dgm:t>
    </dgm:pt>
    <dgm:pt modelId="{E75499A0-9A8F-4E2E-99A8-2F90B451784F}" type="sibTrans" cxnId="{3BDA2A91-90D9-475E-9A08-168BC219ED1D}">
      <dgm:prSet/>
      <dgm:spPr/>
      <dgm:t>
        <a:bodyPr/>
        <a:lstStyle/>
        <a:p>
          <a:pPr>
            <a:lnSpc>
              <a:spcPct val="100000"/>
            </a:lnSpc>
          </a:pPr>
          <a:endParaRPr lang="en-US"/>
        </a:p>
      </dgm:t>
    </dgm:pt>
    <dgm:pt modelId="{F8F07A5E-ED74-4B82-84A5-8DAF468F0F9C}">
      <dgm:prSet custT="1"/>
      <dgm:spPr/>
      <dgm:t>
        <a:bodyPr/>
        <a:lstStyle/>
        <a:p>
          <a:pPr>
            <a:lnSpc>
              <a:spcPct val="100000"/>
            </a:lnSpc>
          </a:pPr>
          <a:r>
            <a:rPr lang="es-AR" sz="2400" dirty="0">
              <a:effectLst>
                <a:outerShdw blurRad="38100" dist="38100" dir="2700000" algn="tl">
                  <a:srgbClr val="000000">
                    <a:alpha val="43137"/>
                  </a:srgbClr>
                </a:outerShdw>
              </a:effectLst>
            </a:rPr>
            <a:t>2. Finalidad tuitiva. Mínimo  con prescindencia del contenido económico y cualquiera fuera la actividad desarrollada.</a:t>
          </a:r>
          <a:endParaRPr lang="en-US" sz="2400" dirty="0">
            <a:effectLst>
              <a:outerShdw blurRad="38100" dist="38100" dir="2700000" algn="tl">
                <a:srgbClr val="000000">
                  <a:alpha val="43137"/>
                </a:srgbClr>
              </a:outerShdw>
            </a:effectLst>
          </a:endParaRPr>
        </a:p>
      </dgm:t>
    </dgm:pt>
    <dgm:pt modelId="{C62E7DF6-675F-4C4D-831B-DE964CDE9C1F}" type="parTrans" cxnId="{EF3C2C6C-3A51-460B-931F-923BA184CBED}">
      <dgm:prSet/>
      <dgm:spPr/>
      <dgm:t>
        <a:bodyPr/>
        <a:lstStyle/>
        <a:p>
          <a:endParaRPr lang="en-US"/>
        </a:p>
      </dgm:t>
    </dgm:pt>
    <dgm:pt modelId="{35F293D8-E0CC-47FD-9713-298B3A516257}" type="sibTrans" cxnId="{EF3C2C6C-3A51-460B-931F-923BA184CBED}">
      <dgm:prSet/>
      <dgm:spPr/>
      <dgm:t>
        <a:bodyPr/>
        <a:lstStyle/>
        <a:p>
          <a:pPr>
            <a:lnSpc>
              <a:spcPct val="100000"/>
            </a:lnSpc>
          </a:pPr>
          <a:endParaRPr lang="en-US"/>
        </a:p>
      </dgm:t>
    </dgm:pt>
    <dgm:pt modelId="{125E3BFF-917E-449E-B8E9-3A55408AE8BA}">
      <dgm:prSet custT="1"/>
      <dgm:spPr/>
      <dgm:t>
        <a:bodyPr/>
        <a:lstStyle/>
        <a:p>
          <a:pPr>
            <a:lnSpc>
              <a:spcPct val="100000"/>
            </a:lnSpc>
          </a:pPr>
          <a:r>
            <a:rPr lang="es-AR" sz="2400" dirty="0">
              <a:effectLst>
                <a:outerShdw blurRad="38100" dist="38100" dir="2700000" algn="tl">
                  <a:srgbClr val="000000">
                    <a:alpha val="43137"/>
                  </a:srgbClr>
                </a:outerShdw>
              </a:effectLst>
            </a:rPr>
            <a:t>3.Rechazo a la afectación del decoro y la dignidad de los abogados.</a:t>
          </a:r>
          <a:endParaRPr lang="en-US" sz="2400" dirty="0">
            <a:effectLst>
              <a:outerShdw blurRad="38100" dist="38100" dir="2700000" algn="tl">
                <a:srgbClr val="000000">
                  <a:alpha val="43137"/>
                </a:srgbClr>
              </a:outerShdw>
            </a:effectLst>
          </a:endParaRPr>
        </a:p>
      </dgm:t>
    </dgm:pt>
    <dgm:pt modelId="{C5CF5EF7-C26E-4214-B36D-BD8FD211BE3F}" type="parTrans" cxnId="{4B19D38F-3E30-419D-9A2B-C669DAB48CCD}">
      <dgm:prSet/>
      <dgm:spPr/>
      <dgm:t>
        <a:bodyPr/>
        <a:lstStyle/>
        <a:p>
          <a:endParaRPr lang="en-US"/>
        </a:p>
      </dgm:t>
    </dgm:pt>
    <dgm:pt modelId="{C9912180-0C4F-475A-A20A-D4907C5F1581}" type="sibTrans" cxnId="{4B19D38F-3E30-419D-9A2B-C669DAB48CCD}">
      <dgm:prSet/>
      <dgm:spPr/>
      <dgm:t>
        <a:bodyPr/>
        <a:lstStyle/>
        <a:p>
          <a:pPr>
            <a:lnSpc>
              <a:spcPct val="100000"/>
            </a:lnSpc>
          </a:pPr>
          <a:endParaRPr lang="en-US"/>
        </a:p>
      </dgm:t>
    </dgm:pt>
    <dgm:pt modelId="{53DC13C4-A96B-450C-8A64-9B86F649EFAD}">
      <dgm:prSet custT="1"/>
      <dgm:spPr/>
      <dgm:t>
        <a:bodyPr/>
        <a:lstStyle/>
        <a:p>
          <a:pPr>
            <a:lnSpc>
              <a:spcPct val="100000"/>
            </a:lnSpc>
          </a:pPr>
          <a:r>
            <a:rPr lang="es-AR" sz="2000" dirty="0">
              <a:effectLst>
                <a:outerShdw blurRad="38100" dist="38100" dir="2700000" algn="tl">
                  <a:srgbClr val="000000">
                    <a:alpha val="43137"/>
                  </a:srgbClr>
                </a:outerShdw>
              </a:effectLst>
            </a:rPr>
            <a:t>Fundamentación bajo pena de nulidad, rechazo de la arbitrariedad, carácter tuitivo, salvaguarda del normal desenvolvimiento de los Colegios y la Caja ( arts.40 y 41 CPBA ).</a:t>
          </a:r>
          <a:endParaRPr lang="en-US" sz="2000" dirty="0">
            <a:effectLst>
              <a:outerShdw blurRad="38100" dist="38100" dir="2700000" algn="tl">
                <a:srgbClr val="000000">
                  <a:alpha val="43137"/>
                </a:srgbClr>
              </a:outerShdw>
            </a:effectLst>
          </a:endParaRPr>
        </a:p>
      </dgm:t>
    </dgm:pt>
    <dgm:pt modelId="{02D664F4-702D-4A6F-9A18-C013154D622C}" type="parTrans" cxnId="{C9AA9E79-51D3-458F-8A0D-7FDFE9BCD6E4}">
      <dgm:prSet/>
      <dgm:spPr/>
      <dgm:t>
        <a:bodyPr/>
        <a:lstStyle/>
        <a:p>
          <a:endParaRPr lang="en-US"/>
        </a:p>
      </dgm:t>
    </dgm:pt>
    <dgm:pt modelId="{C5E3B9BA-C73E-4E1A-8CE9-3FBD80CCA5E2}" type="sibTrans" cxnId="{C9AA9E79-51D3-458F-8A0D-7FDFE9BCD6E4}">
      <dgm:prSet/>
      <dgm:spPr/>
      <dgm:t>
        <a:bodyPr/>
        <a:lstStyle/>
        <a:p>
          <a:endParaRPr lang="en-US"/>
        </a:p>
      </dgm:t>
    </dgm:pt>
    <dgm:pt modelId="{40F68B21-8BE5-4944-98EA-738BB1883651}" type="pres">
      <dgm:prSet presAssocID="{D80C7841-6578-4AEB-9D9C-DA0F082012FB}" presName="root" presStyleCnt="0">
        <dgm:presLayoutVars>
          <dgm:dir/>
          <dgm:resizeHandles val="exact"/>
        </dgm:presLayoutVars>
      </dgm:prSet>
      <dgm:spPr/>
    </dgm:pt>
    <dgm:pt modelId="{83BAEDDA-7768-41E2-8C76-55E5B030D2B7}" type="pres">
      <dgm:prSet presAssocID="{D80C7841-6578-4AEB-9D9C-DA0F082012FB}" presName="container" presStyleCnt="0">
        <dgm:presLayoutVars>
          <dgm:dir/>
          <dgm:resizeHandles val="exact"/>
        </dgm:presLayoutVars>
      </dgm:prSet>
      <dgm:spPr/>
    </dgm:pt>
    <dgm:pt modelId="{C7EA6CF1-A9E0-41DD-8882-AC80CC25F7D8}" type="pres">
      <dgm:prSet presAssocID="{C9E716BC-FC7D-434F-985B-49065C250544}" presName="compNode" presStyleCnt="0"/>
      <dgm:spPr/>
    </dgm:pt>
    <dgm:pt modelId="{A1468854-78A3-4F3F-B066-E6B5DA25F50F}" type="pres">
      <dgm:prSet presAssocID="{C9E716BC-FC7D-434F-985B-49065C250544}" presName="iconBgRect" presStyleLbl="bgShp" presStyleIdx="0" presStyleCnt="4"/>
      <dgm:spPr/>
    </dgm:pt>
    <dgm:pt modelId="{0229E9F0-7EF5-45A3-8EFC-A00A09F2A196}" type="pres">
      <dgm:prSet presAssocID="{C9E716BC-FC7D-434F-985B-49065C2505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76FEE185-DBEE-4E1B-8AFD-BB8665E5F0CC}" type="pres">
      <dgm:prSet presAssocID="{C9E716BC-FC7D-434F-985B-49065C250544}" presName="spaceRect" presStyleCnt="0"/>
      <dgm:spPr/>
    </dgm:pt>
    <dgm:pt modelId="{02D86EAD-6E8A-40FE-918E-986BD6B9C993}" type="pres">
      <dgm:prSet presAssocID="{C9E716BC-FC7D-434F-985B-49065C250544}" presName="textRect" presStyleLbl="revTx" presStyleIdx="0" presStyleCnt="4">
        <dgm:presLayoutVars>
          <dgm:chMax val="1"/>
          <dgm:chPref val="1"/>
        </dgm:presLayoutVars>
      </dgm:prSet>
      <dgm:spPr/>
    </dgm:pt>
    <dgm:pt modelId="{6BE1B56B-E46E-4B77-975F-D9718C51DC01}" type="pres">
      <dgm:prSet presAssocID="{E75499A0-9A8F-4E2E-99A8-2F90B451784F}" presName="sibTrans" presStyleLbl="sibTrans2D1" presStyleIdx="0" presStyleCnt="0"/>
      <dgm:spPr/>
    </dgm:pt>
    <dgm:pt modelId="{77BB295B-CE82-4BE9-9066-86F6D3D2A825}" type="pres">
      <dgm:prSet presAssocID="{F8F07A5E-ED74-4B82-84A5-8DAF468F0F9C}" presName="compNode" presStyleCnt="0"/>
      <dgm:spPr/>
    </dgm:pt>
    <dgm:pt modelId="{27FD9CC1-459A-4FCE-AD99-2C175A6FDA05}" type="pres">
      <dgm:prSet presAssocID="{F8F07A5E-ED74-4B82-84A5-8DAF468F0F9C}" presName="iconBgRect" presStyleLbl="bgShp" presStyleIdx="1" presStyleCnt="4"/>
      <dgm:spPr/>
    </dgm:pt>
    <dgm:pt modelId="{BD1EC1C7-4CD5-4F71-BDCD-8414A03A72FB}" type="pres">
      <dgm:prSet presAssocID="{F8F07A5E-ED74-4B82-84A5-8DAF468F0F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das"/>
        </a:ext>
      </dgm:extLst>
    </dgm:pt>
    <dgm:pt modelId="{5C21F6A1-A244-4AEA-8C43-F78F799DAB91}" type="pres">
      <dgm:prSet presAssocID="{F8F07A5E-ED74-4B82-84A5-8DAF468F0F9C}" presName="spaceRect" presStyleCnt="0"/>
      <dgm:spPr/>
    </dgm:pt>
    <dgm:pt modelId="{5255D852-7B22-4178-A760-D0B4BE4E85A7}" type="pres">
      <dgm:prSet presAssocID="{F8F07A5E-ED74-4B82-84A5-8DAF468F0F9C}" presName="textRect" presStyleLbl="revTx" presStyleIdx="1" presStyleCnt="4">
        <dgm:presLayoutVars>
          <dgm:chMax val="1"/>
          <dgm:chPref val="1"/>
        </dgm:presLayoutVars>
      </dgm:prSet>
      <dgm:spPr/>
    </dgm:pt>
    <dgm:pt modelId="{419E1524-4DD5-452B-A45A-47D1929F6951}" type="pres">
      <dgm:prSet presAssocID="{35F293D8-E0CC-47FD-9713-298B3A516257}" presName="sibTrans" presStyleLbl="sibTrans2D1" presStyleIdx="0" presStyleCnt="0"/>
      <dgm:spPr/>
    </dgm:pt>
    <dgm:pt modelId="{B379C590-9E2A-4D87-9585-68E778135A4F}" type="pres">
      <dgm:prSet presAssocID="{125E3BFF-917E-449E-B8E9-3A55408AE8BA}" presName="compNode" presStyleCnt="0"/>
      <dgm:spPr/>
    </dgm:pt>
    <dgm:pt modelId="{E83F6F03-9423-4CB2-8B1D-3CA598D57CCC}" type="pres">
      <dgm:prSet presAssocID="{125E3BFF-917E-449E-B8E9-3A55408AE8BA}" presName="iconBgRect" presStyleLbl="bgShp" presStyleIdx="2" presStyleCnt="4"/>
      <dgm:spPr/>
    </dgm:pt>
    <dgm:pt modelId="{66964B20-0478-43CA-97C6-4AC9CA0CA095}" type="pres">
      <dgm:prSet presAssocID="{125E3BFF-917E-449E-B8E9-3A55408AE8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tillo de juez"/>
        </a:ext>
      </dgm:extLst>
    </dgm:pt>
    <dgm:pt modelId="{5D491571-B659-46F2-AB4F-3948E51F5C8E}" type="pres">
      <dgm:prSet presAssocID="{125E3BFF-917E-449E-B8E9-3A55408AE8BA}" presName="spaceRect" presStyleCnt="0"/>
      <dgm:spPr/>
    </dgm:pt>
    <dgm:pt modelId="{CCB7B3A6-F086-4065-BC5C-A3DECB8487E7}" type="pres">
      <dgm:prSet presAssocID="{125E3BFF-917E-449E-B8E9-3A55408AE8BA}" presName="textRect" presStyleLbl="revTx" presStyleIdx="2" presStyleCnt="4">
        <dgm:presLayoutVars>
          <dgm:chMax val="1"/>
          <dgm:chPref val="1"/>
        </dgm:presLayoutVars>
      </dgm:prSet>
      <dgm:spPr/>
    </dgm:pt>
    <dgm:pt modelId="{BE31F7A1-14F8-430C-A28C-EA6574F62A72}" type="pres">
      <dgm:prSet presAssocID="{C9912180-0C4F-475A-A20A-D4907C5F1581}" presName="sibTrans" presStyleLbl="sibTrans2D1" presStyleIdx="0" presStyleCnt="0"/>
      <dgm:spPr/>
    </dgm:pt>
    <dgm:pt modelId="{526C0B18-B5B9-4278-A94D-E9F89E5EBDA3}" type="pres">
      <dgm:prSet presAssocID="{53DC13C4-A96B-450C-8A64-9B86F649EFAD}" presName="compNode" presStyleCnt="0"/>
      <dgm:spPr/>
    </dgm:pt>
    <dgm:pt modelId="{610D08B5-1EF3-4297-8D67-6D255FD3D079}" type="pres">
      <dgm:prSet presAssocID="{53DC13C4-A96B-450C-8A64-9B86F649EFAD}" presName="iconBgRect" presStyleLbl="bgShp" presStyleIdx="3" presStyleCnt="4"/>
      <dgm:spPr/>
    </dgm:pt>
    <dgm:pt modelId="{B33A71BE-645D-4D18-B2F3-6B06091F7564}" type="pres">
      <dgm:prSet presAssocID="{53DC13C4-A96B-450C-8A64-9B86F649EF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ss clef"/>
        </a:ext>
      </dgm:extLst>
    </dgm:pt>
    <dgm:pt modelId="{EA8A0491-22B1-4260-A5E8-F6AFC9C5EC62}" type="pres">
      <dgm:prSet presAssocID="{53DC13C4-A96B-450C-8A64-9B86F649EFAD}" presName="spaceRect" presStyleCnt="0"/>
      <dgm:spPr/>
    </dgm:pt>
    <dgm:pt modelId="{B07B7033-3F01-4065-AE27-82EF7807B7AE}" type="pres">
      <dgm:prSet presAssocID="{53DC13C4-A96B-450C-8A64-9B86F649EFAD}" presName="textRect" presStyleLbl="revTx" presStyleIdx="3" presStyleCnt="4">
        <dgm:presLayoutVars>
          <dgm:chMax val="1"/>
          <dgm:chPref val="1"/>
        </dgm:presLayoutVars>
      </dgm:prSet>
      <dgm:spPr/>
    </dgm:pt>
  </dgm:ptLst>
  <dgm:cxnLst>
    <dgm:cxn modelId="{A6928622-AB51-4B59-985A-89862CF15E86}" type="presOf" srcId="{125E3BFF-917E-449E-B8E9-3A55408AE8BA}" destId="{CCB7B3A6-F086-4065-BC5C-A3DECB8487E7}" srcOrd="0" destOrd="0" presId="urn:microsoft.com/office/officeart/2018/2/layout/IconCircleList"/>
    <dgm:cxn modelId="{8994193C-818B-4041-873A-836CA12C0EF2}" type="presOf" srcId="{53DC13C4-A96B-450C-8A64-9B86F649EFAD}" destId="{B07B7033-3F01-4065-AE27-82EF7807B7AE}" srcOrd="0" destOrd="0" presId="urn:microsoft.com/office/officeart/2018/2/layout/IconCircleList"/>
    <dgm:cxn modelId="{EF3C2C6C-3A51-460B-931F-923BA184CBED}" srcId="{D80C7841-6578-4AEB-9D9C-DA0F082012FB}" destId="{F8F07A5E-ED74-4B82-84A5-8DAF468F0F9C}" srcOrd="1" destOrd="0" parTransId="{C62E7DF6-675F-4C4D-831B-DE964CDE9C1F}" sibTransId="{35F293D8-E0CC-47FD-9713-298B3A516257}"/>
    <dgm:cxn modelId="{BE44D24C-6753-42DE-A99E-211C8AF39216}" type="presOf" srcId="{E75499A0-9A8F-4E2E-99A8-2F90B451784F}" destId="{6BE1B56B-E46E-4B77-975F-D9718C51DC01}" srcOrd="0" destOrd="0" presId="urn:microsoft.com/office/officeart/2018/2/layout/IconCircleList"/>
    <dgm:cxn modelId="{420E426D-24A6-4092-8676-BC79A828EFDD}" type="presOf" srcId="{F8F07A5E-ED74-4B82-84A5-8DAF468F0F9C}" destId="{5255D852-7B22-4178-A760-D0B4BE4E85A7}" srcOrd="0" destOrd="0" presId="urn:microsoft.com/office/officeart/2018/2/layout/IconCircleList"/>
    <dgm:cxn modelId="{C9AA9E79-51D3-458F-8A0D-7FDFE9BCD6E4}" srcId="{D80C7841-6578-4AEB-9D9C-DA0F082012FB}" destId="{53DC13C4-A96B-450C-8A64-9B86F649EFAD}" srcOrd="3" destOrd="0" parTransId="{02D664F4-702D-4A6F-9A18-C013154D622C}" sibTransId="{C5E3B9BA-C73E-4E1A-8CE9-3FBD80CCA5E2}"/>
    <dgm:cxn modelId="{0CA2377C-3CB2-4B13-A343-E2080C6CD9F7}" type="presOf" srcId="{D80C7841-6578-4AEB-9D9C-DA0F082012FB}" destId="{40F68B21-8BE5-4944-98EA-738BB1883651}" srcOrd="0" destOrd="0" presId="urn:microsoft.com/office/officeart/2018/2/layout/IconCircleList"/>
    <dgm:cxn modelId="{C248D483-E523-4A9C-83CA-537F201776EB}" type="presOf" srcId="{C9912180-0C4F-475A-A20A-D4907C5F1581}" destId="{BE31F7A1-14F8-430C-A28C-EA6574F62A72}" srcOrd="0" destOrd="0" presId="urn:microsoft.com/office/officeart/2018/2/layout/IconCircleList"/>
    <dgm:cxn modelId="{4B19D38F-3E30-419D-9A2B-C669DAB48CCD}" srcId="{D80C7841-6578-4AEB-9D9C-DA0F082012FB}" destId="{125E3BFF-917E-449E-B8E9-3A55408AE8BA}" srcOrd="2" destOrd="0" parTransId="{C5CF5EF7-C26E-4214-B36D-BD8FD211BE3F}" sibTransId="{C9912180-0C4F-475A-A20A-D4907C5F1581}"/>
    <dgm:cxn modelId="{3BDA2A91-90D9-475E-9A08-168BC219ED1D}" srcId="{D80C7841-6578-4AEB-9D9C-DA0F082012FB}" destId="{C9E716BC-FC7D-434F-985B-49065C250544}" srcOrd="0" destOrd="0" parTransId="{D77C415F-1B25-467F-9A66-979E497AD5AF}" sibTransId="{E75499A0-9A8F-4E2E-99A8-2F90B451784F}"/>
    <dgm:cxn modelId="{3968E9A4-6395-40D6-BF02-31614D8AC987}" type="presOf" srcId="{35F293D8-E0CC-47FD-9713-298B3A516257}" destId="{419E1524-4DD5-452B-A45A-47D1929F6951}" srcOrd="0" destOrd="0" presId="urn:microsoft.com/office/officeart/2018/2/layout/IconCircleList"/>
    <dgm:cxn modelId="{390A6ADF-7779-4955-A40A-6D3BF827F284}" type="presOf" srcId="{C9E716BC-FC7D-434F-985B-49065C250544}" destId="{02D86EAD-6E8A-40FE-918E-986BD6B9C993}" srcOrd="0" destOrd="0" presId="urn:microsoft.com/office/officeart/2018/2/layout/IconCircleList"/>
    <dgm:cxn modelId="{1B50FDD1-DC28-415B-BA10-D6192A21E39A}" type="presParOf" srcId="{40F68B21-8BE5-4944-98EA-738BB1883651}" destId="{83BAEDDA-7768-41E2-8C76-55E5B030D2B7}" srcOrd="0" destOrd="0" presId="urn:microsoft.com/office/officeart/2018/2/layout/IconCircleList"/>
    <dgm:cxn modelId="{F7E38885-D92E-4B42-AAC7-10CD5680D6EF}" type="presParOf" srcId="{83BAEDDA-7768-41E2-8C76-55E5B030D2B7}" destId="{C7EA6CF1-A9E0-41DD-8882-AC80CC25F7D8}" srcOrd="0" destOrd="0" presId="urn:microsoft.com/office/officeart/2018/2/layout/IconCircleList"/>
    <dgm:cxn modelId="{B878B2B6-0014-45F7-9B8D-8AE2E6C70D28}" type="presParOf" srcId="{C7EA6CF1-A9E0-41DD-8882-AC80CC25F7D8}" destId="{A1468854-78A3-4F3F-B066-E6B5DA25F50F}" srcOrd="0" destOrd="0" presId="urn:microsoft.com/office/officeart/2018/2/layout/IconCircleList"/>
    <dgm:cxn modelId="{EAA4F682-6DDE-478D-B7E8-354B099083D6}" type="presParOf" srcId="{C7EA6CF1-A9E0-41DD-8882-AC80CC25F7D8}" destId="{0229E9F0-7EF5-45A3-8EFC-A00A09F2A196}" srcOrd="1" destOrd="0" presId="urn:microsoft.com/office/officeart/2018/2/layout/IconCircleList"/>
    <dgm:cxn modelId="{E278138E-4CB6-4565-995D-DC5848259A03}" type="presParOf" srcId="{C7EA6CF1-A9E0-41DD-8882-AC80CC25F7D8}" destId="{76FEE185-DBEE-4E1B-8AFD-BB8665E5F0CC}" srcOrd="2" destOrd="0" presId="urn:microsoft.com/office/officeart/2018/2/layout/IconCircleList"/>
    <dgm:cxn modelId="{73A2AB7C-8C8A-4102-9118-0EDA145EC3AC}" type="presParOf" srcId="{C7EA6CF1-A9E0-41DD-8882-AC80CC25F7D8}" destId="{02D86EAD-6E8A-40FE-918E-986BD6B9C993}" srcOrd="3" destOrd="0" presId="urn:microsoft.com/office/officeart/2018/2/layout/IconCircleList"/>
    <dgm:cxn modelId="{F32D435F-1288-4394-899D-245D38F74099}" type="presParOf" srcId="{83BAEDDA-7768-41E2-8C76-55E5B030D2B7}" destId="{6BE1B56B-E46E-4B77-975F-D9718C51DC01}" srcOrd="1" destOrd="0" presId="urn:microsoft.com/office/officeart/2018/2/layout/IconCircleList"/>
    <dgm:cxn modelId="{5E829B56-FC8E-466F-9273-6E04959D2439}" type="presParOf" srcId="{83BAEDDA-7768-41E2-8C76-55E5B030D2B7}" destId="{77BB295B-CE82-4BE9-9066-86F6D3D2A825}" srcOrd="2" destOrd="0" presId="urn:microsoft.com/office/officeart/2018/2/layout/IconCircleList"/>
    <dgm:cxn modelId="{C30AF6DE-C30D-4BD8-BB37-7EB2B076040D}" type="presParOf" srcId="{77BB295B-CE82-4BE9-9066-86F6D3D2A825}" destId="{27FD9CC1-459A-4FCE-AD99-2C175A6FDA05}" srcOrd="0" destOrd="0" presId="urn:microsoft.com/office/officeart/2018/2/layout/IconCircleList"/>
    <dgm:cxn modelId="{314778D4-281E-47D0-B7BA-23C283BBE758}" type="presParOf" srcId="{77BB295B-CE82-4BE9-9066-86F6D3D2A825}" destId="{BD1EC1C7-4CD5-4F71-BDCD-8414A03A72FB}" srcOrd="1" destOrd="0" presId="urn:microsoft.com/office/officeart/2018/2/layout/IconCircleList"/>
    <dgm:cxn modelId="{ED4D5C2B-7EC8-47F7-8ACA-F77F32A942FC}" type="presParOf" srcId="{77BB295B-CE82-4BE9-9066-86F6D3D2A825}" destId="{5C21F6A1-A244-4AEA-8C43-F78F799DAB91}" srcOrd="2" destOrd="0" presId="urn:microsoft.com/office/officeart/2018/2/layout/IconCircleList"/>
    <dgm:cxn modelId="{66E56F9E-B078-418E-BA59-D2C54D023141}" type="presParOf" srcId="{77BB295B-CE82-4BE9-9066-86F6D3D2A825}" destId="{5255D852-7B22-4178-A760-D0B4BE4E85A7}" srcOrd="3" destOrd="0" presId="urn:microsoft.com/office/officeart/2018/2/layout/IconCircleList"/>
    <dgm:cxn modelId="{FB0FE374-5714-4B8A-8548-D789DE874245}" type="presParOf" srcId="{83BAEDDA-7768-41E2-8C76-55E5B030D2B7}" destId="{419E1524-4DD5-452B-A45A-47D1929F6951}" srcOrd="3" destOrd="0" presId="urn:microsoft.com/office/officeart/2018/2/layout/IconCircleList"/>
    <dgm:cxn modelId="{FA1A2D5D-F1A1-465D-8102-7B2EEFA4D48E}" type="presParOf" srcId="{83BAEDDA-7768-41E2-8C76-55E5B030D2B7}" destId="{B379C590-9E2A-4D87-9585-68E778135A4F}" srcOrd="4" destOrd="0" presId="urn:microsoft.com/office/officeart/2018/2/layout/IconCircleList"/>
    <dgm:cxn modelId="{D8B92986-588C-4D48-96D8-9CC258A5495F}" type="presParOf" srcId="{B379C590-9E2A-4D87-9585-68E778135A4F}" destId="{E83F6F03-9423-4CB2-8B1D-3CA598D57CCC}" srcOrd="0" destOrd="0" presId="urn:microsoft.com/office/officeart/2018/2/layout/IconCircleList"/>
    <dgm:cxn modelId="{8BC1B7F2-8709-4917-9FA5-FF1DBE9758C5}" type="presParOf" srcId="{B379C590-9E2A-4D87-9585-68E778135A4F}" destId="{66964B20-0478-43CA-97C6-4AC9CA0CA095}" srcOrd="1" destOrd="0" presId="urn:microsoft.com/office/officeart/2018/2/layout/IconCircleList"/>
    <dgm:cxn modelId="{3FF9D9CE-B671-47AE-90DC-6D5F296FFC24}" type="presParOf" srcId="{B379C590-9E2A-4D87-9585-68E778135A4F}" destId="{5D491571-B659-46F2-AB4F-3948E51F5C8E}" srcOrd="2" destOrd="0" presId="urn:microsoft.com/office/officeart/2018/2/layout/IconCircleList"/>
    <dgm:cxn modelId="{06E7E3CF-6D6E-4DCF-B37B-82CE643AE157}" type="presParOf" srcId="{B379C590-9E2A-4D87-9585-68E778135A4F}" destId="{CCB7B3A6-F086-4065-BC5C-A3DECB8487E7}" srcOrd="3" destOrd="0" presId="urn:microsoft.com/office/officeart/2018/2/layout/IconCircleList"/>
    <dgm:cxn modelId="{4B0994FC-1DC5-4012-8A48-C7D5E8C89692}" type="presParOf" srcId="{83BAEDDA-7768-41E2-8C76-55E5B030D2B7}" destId="{BE31F7A1-14F8-430C-A28C-EA6574F62A72}" srcOrd="5" destOrd="0" presId="urn:microsoft.com/office/officeart/2018/2/layout/IconCircleList"/>
    <dgm:cxn modelId="{ADB3EC39-3346-4E38-BB0D-213EFE1374E1}" type="presParOf" srcId="{83BAEDDA-7768-41E2-8C76-55E5B030D2B7}" destId="{526C0B18-B5B9-4278-A94D-E9F89E5EBDA3}" srcOrd="6" destOrd="0" presId="urn:microsoft.com/office/officeart/2018/2/layout/IconCircleList"/>
    <dgm:cxn modelId="{06F79FCE-CCF3-4945-8E87-0AA38620C51B}" type="presParOf" srcId="{526C0B18-B5B9-4278-A94D-E9F89E5EBDA3}" destId="{610D08B5-1EF3-4297-8D67-6D255FD3D079}" srcOrd="0" destOrd="0" presId="urn:microsoft.com/office/officeart/2018/2/layout/IconCircleList"/>
    <dgm:cxn modelId="{B75C0F86-86C3-498F-A0DC-297B973539B8}" type="presParOf" srcId="{526C0B18-B5B9-4278-A94D-E9F89E5EBDA3}" destId="{B33A71BE-645D-4D18-B2F3-6B06091F7564}" srcOrd="1" destOrd="0" presId="urn:microsoft.com/office/officeart/2018/2/layout/IconCircleList"/>
    <dgm:cxn modelId="{1C7CAF48-EE2E-4777-ADE6-9E0E31023D77}" type="presParOf" srcId="{526C0B18-B5B9-4278-A94D-E9F89E5EBDA3}" destId="{EA8A0491-22B1-4260-A5E8-F6AFC9C5EC62}" srcOrd="2" destOrd="0" presId="urn:microsoft.com/office/officeart/2018/2/layout/IconCircleList"/>
    <dgm:cxn modelId="{08636CBB-A297-4904-BD40-97CA10CF9AFB}" type="presParOf" srcId="{526C0B18-B5B9-4278-A94D-E9F89E5EBDA3}" destId="{B07B7033-3F01-4065-AE27-82EF7807B7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118A44-1DDE-49B8-9172-9CEE8451A82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F2E275B-8A3A-4E2D-A104-EF62E08CD156}">
      <dgm:prSet/>
      <dgm:spPr/>
      <dgm:t>
        <a:bodyPr/>
        <a:lstStyle/>
        <a:p>
          <a:pPr>
            <a:lnSpc>
              <a:spcPct val="100000"/>
            </a:lnSpc>
            <a:defRPr cap="all"/>
          </a:pPr>
          <a:r>
            <a:rPr lang="es-AR"/>
            <a:t>LOS ARTS 125  DE LA CONSTITUCION NACIONAL Y LOS ARTS 40 Y 41 DE LA CONSTITUCION DE BUENOS AIRES</a:t>
          </a:r>
          <a:endParaRPr lang="en-US"/>
        </a:p>
      </dgm:t>
    </dgm:pt>
    <dgm:pt modelId="{EE54C92A-5969-48D9-B3F5-2832FEE0F540}" type="parTrans" cxnId="{D447763A-7CE2-4563-9006-EF820062921B}">
      <dgm:prSet/>
      <dgm:spPr/>
      <dgm:t>
        <a:bodyPr/>
        <a:lstStyle/>
        <a:p>
          <a:endParaRPr lang="en-US"/>
        </a:p>
      </dgm:t>
    </dgm:pt>
    <dgm:pt modelId="{F820FBB0-E796-4FAD-AA8A-D1C34017BEAE}" type="sibTrans" cxnId="{D447763A-7CE2-4563-9006-EF820062921B}">
      <dgm:prSet/>
      <dgm:spPr/>
      <dgm:t>
        <a:bodyPr/>
        <a:lstStyle/>
        <a:p>
          <a:endParaRPr lang="en-US"/>
        </a:p>
      </dgm:t>
    </dgm:pt>
    <dgm:pt modelId="{5AEF0861-A088-4FAA-A74C-840A7E42F9D3}">
      <dgm:prSet/>
      <dgm:spPr/>
      <dgm:t>
        <a:bodyPr/>
        <a:lstStyle/>
        <a:p>
          <a:pPr>
            <a:lnSpc>
              <a:spcPct val="100000"/>
            </a:lnSpc>
            <a:defRPr cap="all"/>
          </a:pPr>
          <a:r>
            <a:rPr lang="es-AR"/>
            <a:t>CONSECUENCIAS ECONOMICAS E INSTITUCIONALES DEL INCUMPLIMIENTO JUDICIAL DE LA LEY 14967</a:t>
          </a:r>
          <a:endParaRPr lang="en-US"/>
        </a:p>
      </dgm:t>
    </dgm:pt>
    <dgm:pt modelId="{2541BF23-B961-47BE-BFE4-FFE8EA939DC4}" type="parTrans" cxnId="{4E96E12D-2B7B-4C1D-BBC0-994E43D713A3}">
      <dgm:prSet/>
      <dgm:spPr/>
      <dgm:t>
        <a:bodyPr/>
        <a:lstStyle/>
        <a:p>
          <a:endParaRPr lang="en-US"/>
        </a:p>
      </dgm:t>
    </dgm:pt>
    <dgm:pt modelId="{14065F79-3364-4064-9316-57F14DFD0B2D}" type="sibTrans" cxnId="{4E96E12D-2B7B-4C1D-BBC0-994E43D713A3}">
      <dgm:prSet/>
      <dgm:spPr/>
      <dgm:t>
        <a:bodyPr/>
        <a:lstStyle/>
        <a:p>
          <a:endParaRPr lang="en-US"/>
        </a:p>
      </dgm:t>
    </dgm:pt>
    <dgm:pt modelId="{EC431382-AA1A-498E-897B-F665F01D7518}">
      <dgm:prSet/>
      <dgm:spPr/>
      <dgm:t>
        <a:bodyPr/>
        <a:lstStyle/>
        <a:p>
          <a:pPr>
            <a:lnSpc>
              <a:spcPct val="100000"/>
            </a:lnSpc>
            <a:defRPr cap="all"/>
          </a:pPr>
          <a:r>
            <a:rPr lang="es-AR"/>
            <a:t>NI DESUETUDO NI DEROGACION POR VIA JUDICIAL</a:t>
          </a:r>
          <a:endParaRPr lang="en-US"/>
        </a:p>
      </dgm:t>
    </dgm:pt>
    <dgm:pt modelId="{6CADEC8C-1ACF-4730-839D-CD3A8A805415}" type="parTrans" cxnId="{14EBED18-88D7-40CD-A46A-BF81839AADE3}">
      <dgm:prSet/>
      <dgm:spPr/>
      <dgm:t>
        <a:bodyPr/>
        <a:lstStyle/>
        <a:p>
          <a:endParaRPr lang="en-US"/>
        </a:p>
      </dgm:t>
    </dgm:pt>
    <dgm:pt modelId="{A05C554C-6602-4400-B582-941886DEB8C1}" type="sibTrans" cxnId="{14EBED18-88D7-40CD-A46A-BF81839AADE3}">
      <dgm:prSet/>
      <dgm:spPr/>
      <dgm:t>
        <a:bodyPr/>
        <a:lstStyle/>
        <a:p>
          <a:endParaRPr lang="en-US"/>
        </a:p>
      </dgm:t>
    </dgm:pt>
    <dgm:pt modelId="{CE8F6674-6B29-4EA2-9BFF-93A3EFE66F82}" type="pres">
      <dgm:prSet presAssocID="{00118A44-1DDE-49B8-9172-9CEE8451A82E}" presName="root" presStyleCnt="0">
        <dgm:presLayoutVars>
          <dgm:dir/>
          <dgm:resizeHandles val="exact"/>
        </dgm:presLayoutVars>
      </dgm:prSet>
      <dgm:spPr/>
    </dgm:pt>
    <dgm:pt modelId="{F2891E82-8BC0-48D5-AB0A-B1D2F01BF3D6}" type="pres">
      <dgm:prSet presAssocID="{1F2E275B-8A3A-4E2D-A104-EF62E08CD156}" presName="compNode" presStyleCnt="0"/>
      <dgm:spPr/>
    </dgm:pt>
    <dgm:pt modelId="{E1011D61-EA91-4AA6-BDD7-380C078C0B39}" type="pres">
      <dgm:prSet presAssocID="{1F2E275B-8A3A-4E2D-A104-EF62E08CD156}" presName="iconBgRect" presStyleLbl="bgShp" presStyleIdx="0" presStyleCnt="3"/>
      <dgm:spPr/>
    </dgm:pt>
    <dgm:pt modelId="{78D9399D-6904-4217-BD83-A28E56554F84}" type="pres">
      <dgm:prSet presAssocID="{1F2E275B-8A3A-4E2D-A104-EF62E08CD1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cador"/>
        </a:ext>
      </dgm:extLst>
    </dgm:pt>
    <dgm:pt modelId="{66949394-1A5B-4C1A-B562-9FA687D5BE80}" type="pres">
      <dgm:prSet presAssocID="{1F2E275B-8A3A-4E2D-A104-EF62E08CD156}" presName="spaceRect" presStyleCnt="0"/>
      <dgm:spPr/>
    </dgm:pt>
    <dgm:pt modelId="{018433ED-C3B5-4AFE-9520-B6D622EC3F80}" type="pres">
      <dgm:prSet presAssocID="{1F2E275B-8A3A-4E2D-A104-EF62E08CD156}" presName="textRect" presStyleLbl="revTx" presStyleIdx="0" presStyleCnt="3">
        <dgm:presLayoutVars>
          <dgm:chMax val="1"/>
          <dgm:chPref val="1"/>
        </dgm:presLayoutVars>
      </dgm:prSet>
      <dgm:spPr/>
    </dgm:pt>
    <dgm:pt modelId="{675EEDB3-72D8-4C23-A00B-8F935CF481F2}" type="pres">
      <dgm:prSet presAssocID="{F820FBB0-E796-4FAD-AA8A-D1C34017BEAE}" presName="sibTrans" presStyleCnt="0"/>
      <dgm:spPr/>
    </dgm:pt>
    <dgm:pt modelId="{B19EAEF1-65F4-43AC-A66C-B77AA56D48F8}" type="pres">
      <dgm:prSet presAssocID="{5AEF0861-A088-4FAA-A74C-840A7E42F9D3}" presName="compNode" presStyleCnt="0"/>
      <dgm:spPr/>
    </dgm:pt>
    <dgm:pt modelId="{8CC98FD5-EDDB-43AA-9A9C-1CCAE983EA8A}" type="pres">
      <dgm:prSet presAssocID="{5AEF0861-A088-4FAA-A74C-840A7E42F9D3}" presName="iconBgRect" presStyleLbl="bgShp" presStyleIdx="1" presStyleCnt="3"/>
      <dgm:spPr/>
    </dgm:pt>
    <dgm:pt modelId="{440E0C9C-F202-41A7-8114-8CAA991A0B52}" type="pres">
      <dgm:prSet presAssocID="{5AEF0861-A088-4FAA-A74C-840A7E42F9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illo de juez"/>
        </a:ext>
      </dgm:extLst>
    </dgm:pt>
    <dgm:pt modelId="{295676A9-E8BB-4D6D-81DD-C89FA19DC5CD}" type="pres">
      <dgm:prSet presAssocID="{5AEF0861-A088-4FAA-A74C-840A7E42F9D3}" presName="spaceRect" presStyleCnt="0"/>
      <dgm:spPr/>
    </dgm:pt>
    <dgm:pt modelId="{F885021C-BD44-4E0C-9FDF-FF01422EEA8B}" type="pres">
      <dgm:prSet presAssocID="{5AEF0861-A088-4FAA-A74C-840A7E42F9D3}" presName="textRect" presStyleLbl="revTx" presStyleIdx="1" presStyleCnt="3">
        <dgm:presLayoutVars>
          <dgm:chMax val="1"/>
          <dgm:chPref val="1"/>
        </dgm:presLayoutVars>
      </dgm:prSet>
      <dgm:spPr/>
    </dgm:pt>
    <dgm:pt modelId="{E2E5A964-F568-4C37-AC97-9472B12F0B06}" type="pres">
      <dgm:prSet presAssocID="{14065F79-3364-4064-9316-57F14DFD0B2D}" presName="sibTrans" presStyleCnt="0"/>
      <dgm:spPr/>
    </dgm:pt>
    <dgm:pt modelId="{9A9A4102-BAE2-4E4F-B567-048CE2DB84F4}" type="pres">
      <dgm:prSet presAssocID="{EC431382-AA1A-498E-897B-F665F01D7518}" presName="compNode" presStyleCnt="0"/>
      <dgm:spPr/>
    </dgm:pt>
    <dgm:pt modelId="{8F97DC8B-18D5-41C5-9307-035083CD1D3C}" type="pres">
      <dgm:prSet presAssocID="{EC431382-AA1A-498E-897B-F665F01D7518}" presName="iconBgRect" presStyleLbl="bgShp" presStyleIdx="2" presStyleCnt="3"/>
      <dgm:spPr/>
    </dgm:pt>
    <dgm:pt modelId="{AFD207C6-3A1C-4CBE-8213-BBF448F1C189}" type="pres">
      <dgm:prSet presAssocID="{EC431382-AA1A-498E-897B-F665F01D75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68A0744F-D265-432A-B7BC-D5C0A9270B61}" type="pres">
      <dgm:prSet presAssocID="{EC431382-AA1A-498E-897B-F665F01D7518}" presName="spaceRect" presStyleCnt="0"/>
      <dgm:spPr/>
    </dgm:pt>
    <dgm:pt modelId="{52E348AF-1D1B-461C-B12A-7B8A73C1491B}" type="pres">
      <dgm:prSet presAssocID="{EC431382-AA1A-498E-897B-F665F01D7518}" presName="textRect" presStyleLbl="revTx" presStyleIdx="2" presStyleCnt="3">
        <dgm:presLayoutVars>
          <dgm:chMax val="1"/>
          <dgm:chPref val="1"/>
        </dgm:presLayoutVars>
      </dgm:prSet>
      <dgm:spPr/>
    </dgm:pt>
  </dgm:ptLst>
  <dgm:cxnLst>
    <dgm:cxn modelId="{14EBED18-88D7-40CD-A46A-BF81839AADE3}" srcId="{00118A44-1DDE-49B8-9172-9CEE8451A82E}" destId="{EC431382-AA1A-498E-897B-F665F01D7518}" srcOrd="2" destOrd="0" parTransId="{6CADEC8C-1ACF-4730-839D-CD3A8A805415}" sibTransId="{A05C554C-6602-4400-B582-941886DEB8C1}"/>
    <dgm:cxn modelId="{E673B21F-B157-43A4-ABD5-BF0CE4EAB951}" type="presOf" srcId="{1F2E275B-8A3A-4E2D-A104-EF62E08CD156}" destId="{018433ED-C3B5-4AFE-9520-B6D622EC3F80}" srcOrd="0" destOrd="0" presId="urn:microsoft.com/office/officeart/2018/5/layout/IconCircleLabelList"/>
    <dgm:cxn modelId="{4E96E12D-2B7B-4C1D-BBC0-994E43D713A3}" srcId="{00118A44-1DDE-49B8-9172-9CEE8451A82E}" destId="{5AEF0861-A088-4FAA-A74C-840A7E42F9D3}" srcOrd="1" destOrd="0" parTransId="{2541BF23-B961-47BE-BFE4-FFE8EA939DC4}" sibTransId="{14065F79-3364-4064-9316-57F14DFD0B2D}"/>
    <dgm:cxn modelId="{D447763A-7CE2-4563-9006-EF820062921B}" srcId="{00118A44-1DDE-49B8-9172-9CEE8451A82E}" destId="{1F2E275B-8A3A-4E2D-A104-EF62E08CD156}" srcOrd="0" destOrd="0" parTransId="{EE54C92A-5969-48D9-B3F5-2832FEE0F540}" sibTransId="{F820FBB0-E796-4FAD-AA8A-D1C34017BEAE}"/>
    <dgm:cxn modelId="{64680E75-ED6D-4A92-A078-C20BFADD1C76}" type="presOf" srcId="{00118A44-1DDE-49B8-9172-9CEE8451A82E}" destId="{CE8F6674-6B29-4EA2-9BFF-93A3EFE66F82}" srcOrd="0" destOrd="0" presId="urn:microsoft.com/office/officeart/2018/5/layout/IconCircleLabelList"/>
    <dgm:cxn modelId="{E7021EE1-6A16-4D84-87F5-C29BDD4F1B1F}" type="presOf" srcId="{EC431382-AA1A-498E-897B-F665F01D7518}" destId="{52E348AF-1D1B-461C-B12A-7B8A73C1491B}" srcOrd="0" destOrd="0" presId="urn:microsoft.com/office/officeart/2018/5/layout/IconCircleLabelList"/>
    <dgm:cxn modelId="{85F1B3E5-C5AF-4E4B-970E-36157E84CBE2}" type="presOf" srcId="{5AEF0861-A088-4FAA-A74C-840A7E42F9D3}" destId="{F885021C-BD44-4E0C-9FDF-FF01422EEA8B}" srcOrd="0" destOrd="0" presId="urn:microsoft.com/office/officeart/2018/5/layout/IconCircleLabelList"/>
    <dgm:cxn modelId="{66D76B53-F680-45CE-9027-455FFF994997}" type="presParOf" srcId="{CE8F6674-6B29-4EA2-9BFF-93A3EFE66F82}" destId="{F2891E82-8BC0-48D5-AB0A-B1D2F01BF3D6}" srcOrd="0" destOrd="0" presId="urn:microsoft.com/office/officeart/2018/5/layout/IconCircleLabelList"/>
    <dgm:cxn modelId="{2B917499-FB27-4369-A62C-AFD148CD22EA}" type="presParOf" srcId="{F2891E82-8BC0-48D5-AB0A-B1D2F01BF3D6}" destId="{E1011D61-EA91-4AA6-BDD7-380C078C0B39}" srcOrd="0" destOrd="0" presId="urn:microsoft.com/office/officeart/2018/5/layout/IconCircleLabelList"/>
    <dgm:cxn modelId="{8B7587B6-A92C-420B-A87C-E36CD7C191D1}" type="presParOf" srcId="{F2891E82-8BC0-48D5-AB0A-B1D2F01BF3D6}" destId="{78D9399D-6904-4217-BD83-A28E56554F84}" srcOrd="1" destOrd="0" presId="urn:microsoft.com/office/officeart/2018/5/layout/IconCircleLabelList"/>
    <dgm:cxn modelId="{84663540-F7B6-4C9C-A0D8-FC68F527EFA6}" type="presParOf" srcId="{F2891E82-8BC0-48D5-AB0A-B1D2F01BF3D6}" destId="{66949394-1A5B-4C1A-B562-9FA687D5BE80}" srcOrd="2" destOrd="0" presId="urn:microsoft.com/office/officeart/2018/5/layout/IconCircleLabelList"/>
    <dgm:cxn modelId="{96E16F37-314B-4F38-B4D1-79D9F8564980}" type="presParOf" srcId="{F2891E82-8BC0-48D5-AB0A-B1D2F01BF3D6}" destId="{018433ED-C3B5-4AFE-9520-B6D622EC3F80}" srcOrd="3" destOrd="0" presId="urn:microsoft.com/office/officeart/2018/5/layout/IconCircleLabelList"/>
    <dgm:cxn modelId="{488FDD59-EC91-42A3-A479-C84E3475A9C4}" type="presParOf" srcId="{CE8F6674-6B29-4EA2-9BFF-93A3EFE66F82}" destId="{675EEDB3-72D8-4C23-A00B-8F935CF481F2}" srcOrd="1" destOrd="0" presId="urn:microsoft.com/office/officeart/2018/5/layout/IconCircleLabelList"/>
    <dgm:cxn modelId="{F7E96547-D218-4C9A-BEB4-9BE0059CF84E}" type="presParOf" srcId="{CE8F6674-6B29-4EA2-9BFF-93A3EFE66F82}" destId="{B19EAEF1-65F4-43AC-A66C-B77AA56D48F8}" srcOrd="2" destOrd="0" presId="urn:microsoft.com/office/officeart/2018/5/layout/IconCircleLabelList"/>
    <dgm:cxn modelId="{9856BE7D-FF29-4E53-81D7-258D255B4D7E}" type="presParOf" srcId="{B19EAEF1-65F4-43AC-A66C-B77AA56D48F8}" destId="{8CC98FD5-EDDB-43AA-9A9C-1CCAE983EA8A}" srcOrd="0" destOrd="0" presId="urn:microsoft.com/office/officeart/2018/5/layout/IconCircleLabelList"/>
    <dgm:cxn modelId="{8E2F074F-F335-4C79-A681-749DCFE704BA}" type="presParOf" srcId="{B19EAEF1-65F4-43AC-A66C-B77AA56D48F8}" destId="{440E0C9C-F202-41A7-8114-8CAA991A0B52}" srcOrd="1" destOrd="0" presId="urn:microsoft.com/office/officeart/2018/5/layout/IconCircleLabelList"/>
    <dgm:cxn modelId="{E22BD61B-4426-4FC0-B563-86B90891EDBB}" type="presParOf" srcId="{B19EAEF1-65F4-43AC-A66C-B77AA56D48F8}" destId="{295676A9-E8BB-4D6D-81DD-C89FA19DC5CD}" srcOrd="2" destOrd="0" presId="urn:microsoft.com/office/officeart/2018/5/layout/IconCircleLabelList"/>
    <dgm:cxn modelId="{D443B419-AFE2-462C-AB4F-C2BD78114417}" type="presParOf" srcId="{B19EAEF1-65F4-43AC-A66C-B77AA56D48F8}" destId="{F885021C-BD44-4E0C-9FDF-FF01422EEA8B}" srcOrd="3" destOrd="0" presId="urn:microsoft.com/office/officeart/2018/5/layout/IconCircleLabelList"/>
    <dgm:cxn modelId="{12222E65-AD3B-4A0A-9067-F4DA79D45C6A}" type="presParOf" srcId="{CE8F6674-6B29-4EA2-9BFF-93A3EFE66F82}" destId="{E2E5A964-F568-4C37-AC97-9472B12F0B06}" srcOrd="3" destOrd="0" presId="urn:microsoft.com/office/officeart/2018/5/layout/IconCircleLabelList"/>
    <dgm:cxn modelId="{97C40D7D-E4A3-4F9B-861B-B8D0034E347B}" type="presParOf" srcId="{CE8F6674-6B29-4EA2-9BFF-93A3EFE66F82}" destId="{9A9A4102-BAE2-4E4F-B567-048CE2DB84F4}" srcOrd="4" destOrd="0" presId="urn:microsoft.com/office/officeart/2018/5/layout/IconCircleLabelList"/>
    <dgm:cxn modelId="{CB37AB3C-64ED-4DCA-A818-96E35342CF32}" type="presParOf" srcId="{9A9A4102-BAE2-4E4F-B567-048CE2DB84F4}" destId="{8F97DC8B-18D5-41C5-9307-035083CD1D3C}" srcOrd="0" destOrd="0" presId="urn:microsoft.com/office/officeart/2018/5/layout/IconCircleLabelList"/>
    <dgm:cxn modelId="{257AE535-1343-4076-8935-3CA6946F8A32}" type="presParOf" srcId="{9A9A4102-BAE2-4E4F-B567-048CE2DB84F4}" destId="{AFD207C6-3A1C-4CBE-8213-BBF448F1C189}" srcOrd="1" destOrd="0" presId="urn:microsoft.com/office/officeart/2018/5/layout/IconCircleLabelList"/>
    <dgm:cxn modelId="{B7C2BA12-9DB1-4CE4-811F-A218F24BF580}" type="presParOf" srcId="{9A9A4102-BAE2-4E4F-B567-048CE2DB84F4}" destId="{68A0744F-D265-432A-B7BC-D5C0A9270B61}" srcOrd="2" destOrd="0" presId="urn:microsoft.com/office/officeart/2018/5/layout/IconCircleLabelList"/>
    <dgm:cxn modelId="{FA0A08DB-07FD-4B42-866A-D83E9DB27B1A}" type="presParOf" srcId="{9A9A4102-BAE2-4E4F-B567-048CE2DB84F4}" destId="{52E348AF-1D1B-461C-B12A-7B8A73C1491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9BADDC-491D-4E51-8300-09D8B36DC055}"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71EAB77D-8282-483D-8807-4714C76FE3ED}">
      <dgm:prSet/>
      <dgm:spPr/>
      <dgm:t>
        <a:bodyPr/>
        <a:lstStyle/>
        <a:p>
          <a:r>
            <a:rPr lang="es-AR" dirty="0">
              <a:effectLst>
                <a:outerShdw blurRad="38100" dist="38100" dir="2700000" algn="tl">
                  <a:srgbClr val="000000">
                    <a:alpha val="43137"/>
                  </a:srgbClr>
                </a:outerShdw>
              </a:effectLst>
            </a:rPr>
            <a:t>NO HAY ADECUADO SERVICIO DE JUSTICIA SIN ABOGADOS. </a:t>
          </a:r>
          <a:endParaRPr lang="en-US" dirty="0">
            <a:effectLst>
              <a:outerShdw blurRad="38100" dist="38100" dir="2700000" algn="tl">
                <a:srgbClr val="000000">
                  <a:alpha val="43137"/>
                </a:srgbClr>
              </a:outerShdw>
            </a:effectLst>
          </a:endParaRPr>
        </a:p>
      </dgm:t>
    </dgm:pt>
    <dgm:pt modelId="{3E30337E-13E6-4832-92C3-B5FB1D51CE54}" type="parTrans" cxnId="{CB9B40D3-3918-45A5-B4D5-8DFEAF5344D3}">
      <dgm:prSet/>
      <dgm:spPr/>
      <dgm:t>
        <a:bodyPr/>
        <a:lstStyle/>
        <a:p>
          <a:endParaRPr lang="en-US"/>
        </a:p>
      </dgm:t>
    </dgm:pt>
    <dgm:pt modelId="{E1470118-1027-4EF9-AEB2-5B20F1063D4F}" type="sibTrans" cxnId="{CB9B40D3-3918-45A5-B4D5-8DFEAF5344D3}">
      <dgm:prSet/>
      <dgm:spPr/>
      <dgm:t>
        <a:bodyPr/>
        <a:lstStyle/>
        <a:p>
          <a:endParaRPr lang="en-US"/>
        </a:p>
      </dgm:t>
    </dgm:pt>
    <dgm:pt modelId="{954847A7-21DF-4BD3-A158-82A91592A6F8}">
      <dgm:prSet/>
      <dgm:spPr/>
      <dgm:t>
        <a:bodyPr/>
        <a:lstStyle/>
        <a:p>
          <a:r>
            <a:rPr lang="es-AR" dirty="0">
              <a:effectLst>
                <a:outerShdw blurRad="38100" dist="38100" dir="2700000" algn="tl">
                  <a:srgbClr val="000000">
                    <a:alpha val="43137"/>
                  </a:srgbClr>
                </a:outerShdw>
              </a:effectLst>
            </a:rPr>
            <a:t>EL ROL DEL PODER JUDICIAL COMO GARANTE DE LA APLICACIÓN DEL DERECHO</a:t>
          </a:r>
          <a:endParaRPr lang="en-US" dirty="0">
            <a:effectLst>
              <a:outerShdw blurRad="38100" dist="38100" dir="2700000" algn="tl">
                <a:srgbClr val="000000">
                  <a:alpha val="43137"/>
                </a:srgbClr>
              </a:outerShdw>
            </a:effectLst>
          </a:endParaRPr>
        </a:p>
      </dgm:t>
    </dgm:pt>
    <dgm:pt modelId="{8F883352-74A8-4354-B4DB-965F5609FB51}" type="parTrans" cxnId="{CEF16D14-CFDB-414F-8687-6C33544267C7}">
      <dgm:prSet/>
      <dgm:spPr/>
      <dgm:t>
        <a:bodyPr/>
        <a:lstStyle/>
        <a:p>
          <a:endParaRPr lang="en-US"/>
        </a:p>
      </dgm:t>
    </dgm:pt>
    <dgm:pt modelId="{B2B40BC2-E554-48A3-B021-C3D824107C52}" type="sibTrans" cxnId="{CEF16D14-CFDB-414F-8687-6C33544267C7}">
      <dgm:prSet/>
      <dgm:spPr/>
      <dgm:t>
        <a:bodyPr/>
        <a:lstStyle/>
        <a:p>
          <a:endParaRPr lang="en-US"/>
        </a:p>
      </dgm:t>
    </dgm:pt>
    <dgm:pt modelId="{1653DEFE-3A1C-4EDE-94BC-70E4CFA767DC}">
      <dgm:prSet/>
      <dgm:spPr/>
      <dgm:t>
        <a:bodyPr/>
        <a:lstStyle/>
        <a:p>
          <a:r>
            <a:rPr lang="es-AR" dirty="0">
              <a:effectLst>
                <a:outerShdw blurRad="38100" dist="38100" dir="2700000" algn="tl">
                  <a:srgbClr val="000000">
                    <a:alpha val="43137"/>
                  </a:srgbClr>
                </a:outerShdw>
              </a:effectLst>
            </a:rPr>
            <a:t>EL DEBER DE LOS ABOGADOS</a:t>
          </a:r>
          <a:endParaRPr lang="en-US" dirty="0">
            <a:effectLst>
              <a:outerShdw blurRad="38100" dist="38100" dir="2700000" algn="tl">
                <a:srgbClr val="000000">
                  <a:alpha val="43137"/>
                </a:srgbClr>
              </a:outerShdw>
            </a:effectLst>
          </a:endParaRPr>
        </a:p>
      </dgm:t>
    </dgm:pt>
    <dgm:pt modelId="{1FC5FB08-8572-4A08-8CF3-654E590937D5}" type="parTrans" cxnId="{386C586E-8BBA-4A38-A172-5B8CAD52B153}">
      <dgm:prSet/>
      <dgm:spPr/>
      <dgm:t>
        <a:bodyPr/>
        <a:lstStyle/>
        <a:p>
          <a:endParaRPr lang="en-US"/>
        </a:p>
      </dgm:t>
    </dgm:pt>
    <dgm:pt modelId="{950A0920-B756-4FB8-90CA-773E801C5F78}" type="sibTrans" cxnId="{386C586E-8BBA-4A38-A172-5B8CAD52B153}">
      <dgm:prSet/>
      <dgm:spPr/>
      <dgm:t>
        <a:bodyPr/>
        <a:lstStyle/>
        <a:p>
          <a:endParaRPr lang="en-US"/>
        </a:p>
      </dgm:t>
    </dgm:pt>
    <dgm:pt modelId="{BA8D1D59-E00E-4D7A-9D87-C1CD3DE1BE69}">
      <dgm:prSet/>
      <dgm:spPr/>
      <dgm:t>
        <a:bodyPr/>
        <a:lstStyle/>
        <a:p>
          <a:r>
            <a:rPr lang="es-AR" dirty="0">
              <a:effectLst>
                <a:outerShdw blurRad="38100" dist="38100" dir="2700000" algn="tl">
                  <a:srgbClr val="000000">
                    <a:alpha val="43137"/>
                  </a:srgbClr>
                </a:outerShdw>
              </a:effectLst>
            </a:rPr>
            <a:t>LA LUCHA POR EL DERECHO</a:t>
          </a:r>
          <a:endParaRPr lang="en-US" dirty="0">
            <a:effectLst>
              <a:outerShdw blurRad="38100" dist="38100" dir="2700000" algn="tl">
                <a:srgbClr val="000000">
                  <a:alpha val="43137"/>
                </a:srgbClr>
              </a:outerShdw>
            </a:effectLst>
          </a:endParaRPr>
        </a:p>
      </dgm:t>
    </dgm:pt>
    <dgm:pt modelId="{BFE440CE-E7EB-4D8F-A656-ABCF53AB35D5}" type="parTrans" cxnId="{35AB6790-6748-408B-9A80-E76CDB15FCD5}">
      <dgm:prSet/>
      <dgm:spPr/>
      <dgm:t>
        <a:bodyPr/>
        <a:lstStyle/>
        <a:p>
          <a:endParaRPr lang="en-US"/>
        </a:p>
      </dgm:t>
    </dgm:pt>
    <dgm:pt modelId="{6AB1A462-CDEE-45BC-B800-00CAE5D94703}" type="sibTrans" cxnId="{35AB6790-6748-408B-9A80-E76CDB15FCD5}">
      <dgm:prSet/>
      <dgm:spPr/>
      <dgm:t>
        <a:bodyPr/>
        <a:lstStyle/>
        <a:p>
          <a:endParaRPr lang="en-US"/>
        </a:p>
      </dgm:t>
    </dgm:pt>
    <dgm:pt modelId="{27293CB7-6C14-48CC-A287-AF0777521F19}" type="pres">
      <dgm:prSet presAssocID="{A59BADDC-491D-4E51-8300-09D8B36DC055}" presName="outerComposite" presStyleCnt="0">
        <dgm:presLayoutVars>
          <dgm:chMax val="5"/>
          <dgm:dir/>
          <dgm:resizeHandles val="exact"/>
        </dgm:presLayoutVars>
      </dgm:prSet>
      <dgm:spPr/>
    </dgm:pt>
    <dgm:pt modelId="{31C78E46-4B39-415C-99C1-44BD3025267A}" type="pres">
      <dgm:prSet presAssocID="{A59BADDC-491D-4E51-8300-09D8B36DC055}" presName="dummyMaxCanvas" presStyleCnt="0">
        <dgm:presLayoutVars/>
      </dgm:prSet>
      <dgm:spPr/>
    </dgm:pt>
    <dgm:pt modelId="{5B366FF1-06CB-433D-BAA7-0F5BDF4EEFAE}" type="pres">
      <dgm:prSet presAssocID="{A59BADDC-491D-4E51-8300-09D8B36DC055}" presName="FourNodes_1" presStyleLbl="node1" presStyleIdx="0" presStyleCnt="4">
        <dgm:presLayoutVars>
          <dgm:bulletEnabled val="1"/>
        </dgm:presLayoutVars>
      </dgm:prSet>
      <dgm:spPr/>
    </dgm:pt>
    <dgm:pt modelId="{149E7179-BD6B-4655-9149-771B7BB02BE0}" type="pres">
      <dgm:prSet presAssocID="{A59BADDC-491D-4E51-8300-09D8B36DC055}" presName="FourNodes_2" presStyleLbl="node1" presStyleIdx="1" presStyleCnt="4">
        <dgm:presLayoutVars>
          <dgm:bulletEnabled val="1"/>
        </dgm:presLayoutVars>
      </dgm:prSet>
      <dgm:spPr/>
    </dgm:pt>
    <dgm:pt modelId="{5D8AE124-CF8A-4634-9991-F2FC83143006}" type="pres">
      <dgm:prSet presAssocID="{A59BADDC-491D-4E51-8300-09D8B36DC055}" presName="FourNodes_3" presStyleLbl="node1" presStyleIdx="2" presStyleCnt="4">
        <dgm:presLayoutVars>
          <dgm:bulletEnabled val="1"/>
        </dgm:presLayoutVars>
      </dgm:prSet>
      <dgm:spPr/>
    </dgm:pt>
    <dgm:pt modelId="{DD75423F-B032-4C11-94B5-F3AA09B1B42A}" type="pres">
      <dgm:prSet presAssocID="{A59BADDC-491D-4E51-8300-09D8B36DC055}" presName="FourNodes_4" presStyleLbl="node1" presStyleIdx="3" presStyleCnt="4" custLinFactNeighborX="-1116">
        <dgm:presLayoutVars>
          <dgm:bulletEnabled val="1"/>
        </dgm:presLayoutVars>
      </dgm:prSet>
      <dgm:spPr/>
    </dgm:pt>
    <dgm:pt modelId="{C42720BA-02D7-4224-BE17-1F94466CB4EC}" type="pres">
      <dgm:prSet presAssocID="{A59BADDC-491D-4E51-8300-09D8B36DC055}" presName="FourConn_1-2" presStyleLbl="fgAccFollowNode1" presStyleIdx="0" presStyleCnt="3">
        <dgm:presLayoutVars>
          <dgm:bulletEnabled val="1"/>
        </dgm:presLayoutVars>
      </dgm:prSet>
      <dgm:spPr/>
    </dgm:pt>
    <dgm:pt modelId="{85B9F922-B895-4589-B0FA-8D4765E936D0}" type="pres">
      <dgm:prSet presAssocID="{A59BADDC-491D-4E51-8300-09D8B36DC055}" presName="FourConn_2-3" presStyleLbl="fgAccFollowNode1" presStyleIdx="1" presStyleCnt="3">
        <dgm:presLayoutVars>
          <dgm:bulletEnabled val="1"/>
        </dgm:presLayoutVars>
      </dgm:prSet>
      <dgm:spPr/>
    </dgm:pt>
    <dgm:pt modelId="{A1808B6C-1526-4CD0-A119-72F388FF21D4}" type="pres">
      <dgm:prSet presAssocID="{A59BADDC-491D-4E51-8300-09D8B36DC055}" presName="FourConn_3-4" presStyleLbl="fgAccFollowNode1" presStyleIdx="2" presStyleCnt="3">
        <dgm:presLayoutVars>
          <dgm:bulletEnabled val="1"/>
        </dgm:presLayoutVars>
      </dgm:prSet>
      <dgm:spPr/>
    </dgm:pt>
    <dgm:pt modelId="{D927A45A-7052-41B0-B43F-C5FA17B59A6B}" type="pres">
      <dgm:prSet presAssocID="{A59BADDC-491D-4E51-8300-09D8B36DC055}" presName="FourNodes_1_text" presStyleLbl="node1" presStyleIdx="3" presStyleCnt="4">
        <dgm:presLayoutVars>
          <dgm:bulletEnabled val="1"/>
        </dgm:presLayoutVars>
      </dgm:prSet>
      <dgm:spPr/>
    </dgm:pt>
    <dgm:pt modelId="{BE57A04F-CABB-485C-B7D8-ACE6A913E92C}" type="pres">
      <dgm:prSet presAssocID="{A59BADDC-491D-4E51-8300-09D8B36DC055}" presName="FourNodes_2_text" presStyleLbl="node1" presStyleIdx="3" presStyleCnt="4">
        <dgm:presLayoutVars>
          <dgm:bulletEnabled val="1"/>
        </dgm:presLayoutVars>
      </dgm:prSet>
      <dgm:spPr/>
    </dgm:pt>
    <dgm:pt modelId="{8474983B-F7A9-4D01-BD98-E43938171181}" type="pres">
      <dgm:prSet presAssocID="{A59BADDC-491D-4E51-8300-09D8B36DC055}" presName="FourNodes_3_text" presStyleLbl="node1" presStyleIdx="3" presStyleCnt="4">
        <dgm:presLayoutVars>
          <dgm:bulletEnabled val="1"/>
        </dgm:presLayoutVars>
      </dgm:prSet>
      <dgm:spPr/>
    </dgm:pt>
    <dgm:pt modelId="{44D3EA0C-CE7F-40C1-A162-17DE06CCABF4}" type="pres">
      <dgm:prSet presAssocID="{A59BADDC-491D-4E51-8300-09D8B36DC055}" presName="FourNodes_4_text" presStyleLbl="node1" presStyleIdx="3" presStyleCnt="4">
        <dgm:presLayoutVars>
          <dgm:bulletEnabled val="1"/>
        </dgm:presLayoutVars>
      </dgm:prSet>
      <dgm:spPr/>
    </dgm:pt>
  </dgm:ptLst>
  <dgm:cxnLst>
    <dgm:cxn modelId="{CEF16D14-CFDB-414F-8687-6C33544267C7}" srcId="{A59BADDC-491D-4E51-8300-09D8B36DC055}" destId="{954847A7-21DF-4BD3-A158-82A91592A6F8}" srcOrd="1" destOrd="0" parTransId="{8F883352-74A8-4354-B4DB-965F5609FB51}" sibTransId="{B2B40BC2-E554-48A3-B021-C3D824107C52}"/>
    <dgm:cxn modelId="{4A367D5B-D71F-4865-849E-ED9507F9B1F6}" type="presOf" srcId="{BA8D1D59-E00E-4D7A-9D87-C1CD3DE1BE69}" destId="{DD75423F-B032-4C11-94B5-F3AA09B1B42A}" srcOrd="0" destOrd="0" presId="urn:microsoft.com/office/officeart/2005/8/layout/vProcess5"/>
    <dgm:cxn modelId="{8594F944-DD90-452F-8065-A92ED9E02677}" type="presOf" srcId="{BA8D1D59-E00E-4D7A-9D87-C1CD3DE1BE69}" destId="{44D3EA0C-CE7F-40C1-A162-17DE06CCABF4}" srcOrd="1" destOrd="0" presId="urn:microsoft.com/office/officeart/2005/8/layout/vProcess5"/>
    <dgm:cxn modelId="{386C586E-8BBA-4A38-A172-5B8CAD52B153}" srcId="{A59BADDC-491D-4E51-8300-09D8B36DC055}" destId="{1653DEFE-3A1C-4EDE-94BC-70E4CFA767DC}" srcOrd="2" destOrd="0" parTransId="{1FC5FB08-8572-4A08-8CF3-654E590937D5}" sibTransId="{950A0920-B756-4FB8-90CA-773E801C5F78}"/>
    <dgm:cxn modelId="{E4760157-C3DA-4774-8811-7901520666CD}" type="presOf" srcId="{A59BADDC-491D-4E51-8300-09D8B36DC055}" destId="{27293CB7-6C14-48CC-A287-AF0777521F19}" srcOrd="0" destOrd="0" presId="urn:microsoft.com/office/officeart/2005/8/layout/vProcess5"/>
    <dgm:cxn modelId="{6B9D7080-E87E-4F1B-BCFF-3DFEBF528E4D}" type="presOf" srcId="{950A0920-B756-4FB8-90CA-773E801C5F78}" destId="{A1808B6C-1526-4CD0-A119-72F388FF21D4}" srcOrd="0" destOrd="0" presId="urn:microsoft.com/office/officeart/2005/8/layout/vProcess5"/>
    <dgm:cxn modelId="{E4BB668A-D107-41D7-8FBC-098C5B2E3DFE}" type="presOf" srcId="{E1470118-1027-4EF9-AEB2-5B20F1063D4F}" destId="{C42720BA-02D7-4224-BE17-1F94466CB4EC}" srcOrd="0" destOrd="0" presId="urn:microsoft.com/office/officeart/2005/8/layout/vProcess5"/>
    <dgm:cxn modelId="{35AB6790-6748-408B-9A80-E76CDB15FCD5}" srcId="{A59BADDC-491D-4E51-8300-09D8B36DC055}" destId="{BA8D1D59-E00E-4D7A-9D87-C1CD3DE1BE69}" srcOrd="3" destOrd="0" parTransId="{BFE440CE-E7EB-4D8F-A656-ABCF53AB35D5}" sibTransId="{6AB1A462-CDEE-45BC-B800-00CAE5D94703}"/>
    <dgm:cxn modelId="{C1B10A93-DCD8-45AB-9536-1DA92646EF80}" type="presOf" srcId="{1653DEFE-3A1C-4EDE-94BC-70E4CFA767DC}" destId="{5D8AE124-CF8A-4634-9991-F2FC83143006}" srcOrd="0" destOrd="0" presId="urn:microsoft.com/office/officeart/2005/8/layout/vProcess5"/>
    <dgm:cxn modelId="{CE603C99-48F1-4359-80B6-F8443AEDD89C}" type="presOf" srcId="{954847A7-21DF-4BD3-A158-82A91592A6F8}" destId="{BE57A04F-CABB-485C-B7D8-ACE6A913E92C}" srcOrd="1" destOrd="0" presId="urn:microsoft.com/office/officeart/2005/8/layout/vProcess5"/>
    <dgm:cxn modelId="{D3E07DAA-B0D4-433D-A3D6-F810ECCAEA22}" type="presOf" srcId="{954847A7-21DF-4BD3-A158-82A91592A6F8}" destId="{149E7179-BD6B-4655-9149-771B7BB02BE0}" srcOrd="0" destOrd="0" presId="urn:microsoft.com/office/officeart/2005/8/layout/vProcess5"/>
    <dgm:cxn modelId="{2064F8B4-8AAF-4BA4-8B52-C726ED04D890}" type="presOf" srcId="{1653DEFE-3A1C-4EDE-94BC-70E4CFA767DC}" destId="{8474983B-F7A9-4D01-BD98-E43938171181}" srcOrd="1" destOrd="0" presId="urn:microsoft.com/office/officeart/2005/8/layout/vProcess5"/>
    <dgm:cxn modelId="{341715C4-7E8C-44B4-9EA4-BFFB40107959}" type="presOf" srcId="{71EAB77D-8282-483D-8807-4714C76FE3ED}" destId="{D927A45A-7052-41B0-B43F-C5FA17B59A6B}" srcOrd="1" destOrd="0" presId="urn:microsoft.com/office/officeart/2005/8/layout/vProcess5"/>
    <dgm:cxn modelId="{60C78AC9-1E0A-4F4F-B50B-D52610A4532D}" type="presOf" srcId="{71EAB77D-8282-483D-8807-4714C76FE3ED}" destId="{5B366FF1-06CB-433D-BAA7-0F5BDF4EEFAE}" srcOrd="0" destOrd="0" presId="urn:microsoft.com/office/officeart/2005/8/layout/vProcess5"/>
    <dgm:cxn modelId="{CB9B40D3-3918-45A5-B4D5-8DFEAF5344D3}" srcId="{A59BADDC-491D-4E51-8300-09D8B36DC055}" destId="{71EAB77D-8282-483D-8807-4714C76FE3ED}" srcOrd="0" destOrd="0" parTransId="{3E30337E-13E6-4832-92C3-B5FB1D51CE54}" sibTransId="{E1470118-1027-4EF9-AEB2-5B20F1063D4F}"/>
    <dgm:cxn modelId="{45A8B9E7-E88A-4580-B34E-545FF33FD771}" type="presOf" srcId="{B2B40BC2-E554-48A3-B021-C3D824107C52}" destId="{85B9F922-B895-4589-B0FA-8D4765E936D0}" srcOrd="0" destOrd="0" presId="urn:microsoft.com/office/officeart/2005/8/layout/vProcess5"/>
    <dgm:cxn modelId="{AE7808E8-6699-4922-80B0-C441890C13FA}" type="presParOf" srcId="{27293CB7-6C14-48CC-A287-AF0777521F19}" destId="{31C78E46-4B39-415C-99C1-44BD3025267A}" srcOrd="0" destOrd="0" presId="urn:microsoft.com/office/officeart/2005/8/layout/vProcess5"/>
    <dgm:cxn modelId="{6A3A6312-5433-439F-B7D5-6B8B5F319680}" type="presParOf" srcId="{27293CB7-6C14-48CC-A287-AF0777521F19}" destId="{5B366FF1-06CB-433D-BAA7-0F5BDF4EEFAE}" srcOrd="1" destOrd="0" presId="urn:microsoft.com/office/officeart/2005/8/layout/vProcess5"/>
    <dgm:cxn modelId="{B0E18BE0-75BD-4E47-BD30-DB220D498EFA}" type="presParOf" srcId="{27293CB7-6C14-48CC-A287-AF0777521F19}" destId="{149E7179-BD6B-4655-9149-771B7BB02BE0}" srcOrd="2" destOrd="0" presId="urn:microsoft.com/office/officeart/2005/8/layout/vProcess5"/>
    <dgm:cxn modelId="{3B0471EB-C365-4D83-9812-F27119A308C1}" type="presParOf" srcId="{27293CB7-6C14-48CC-A287-AF0777521F19}" destId="{5D8AE124-CF8A-4634-9991-F2FC83143006}" srcOrd="3" destOrd="0" presId="urn:microsoft.com/office/officeart/2005/8/layout/vProcess5"/>
    <dgm:cxn modelId="{2EC32EC9-C7B6-44A9-AAA5-24F8C956B5FE}" type="presParOf" srcId="{27293CB7-6C14-48CC-A287-AF0777521F19}" destId="{DD75423F-B032-4C11-94B5-F3AA09B1B42A}" srcOrd="4" destOrd="0" presId="urn:microsoft.com/office/officeart/2005/8/layout/vProcess5"/>
    <dgm:cxn modelId="{F164A64E-C83A-46F4-84E2-19CDC3386184}" type="presParOf" srcId="{27293CB7-6C14-48CC-A287-AF0777521F19}" destId="{C42720BA-02D7-4224-BE17-1F94466CB4EC}" srcOrd="5" destOrd="0" presId="urn:microsoft.com/office/officeart/2005/8/layout/vProcess5"/>
    <dgm:cxn modelId="{2A75042F-748F-4022-B16F-94E0B683F759}" type="presParOf" srcId="{27293CB7-6C14-48CC-A287-AF0777521F19}" destId="{85B9F922-B895-4589-B0FA-8D4765E936D0}" srcOrd="6" destOrd="0" presId="urn:microsoft.com/office/officeart/2005/8/layout/vProcess5"/>
    <dgm:cxn modelId="{E3AACCE1-709D-4226-9B86-C40C38BF6E4C}" type="presParOf" srcId="{27293CB7-6C14-48CC-A287-AF0777521F19}" destId="{A1808B6C-1526-4CD0-A119-72F388FF21D4}" srcOrd="7" destOrd="0" presId="urn:microsoft.com/office/officeart/2005/8/layout/vProcess5"/>
    <dgm:cxn modelId="{969BECCB-4937-440F-8E65-9498252F2E08}" type="presParOf" srcId="{27293CB7-6C14-48CC-A287-AF0777521F19}" destId="{D927A45A-7052-41B0-B43F-C5FA17B59A6B}" srcOrd="8" destOrd="0" presId="urn:microsoft.com/office/officeart/2005/8/layout/vProcess5"/>
    <dgm:cxn modelId="{FAAE2EE4-4960-4802-9891-EEE4F3CB1AD2}" type="presParOf" srcId="{27293CB7-6C14-48CC-A287-AF0777521F19}" destId="{BE57A04F-CABB-485C-B7D8-ACE6A913E92C}" srcOrd="9" destOrd="0" presId="urn:microsoft.com/office/officeart/2005/8/layout/vProcess5"/>
    <dgm:cxn modelId="{95DADA4E-C129-44ED-8014-FDD2403643D0}" type="presParOf" srcId="{27293CB7-6C14-48CC-A287-AF0777521F19}" destId="{8474983B-F7A9-4D01-BD98-E43938171181}" srcOrd="10" destOrd="0" presId="urn:microsoft.com/office/officeart/2005/8/layout/vProcess5"/>
    <dgm:cxn modelId="{3F19067C-D342-4A02-A9CC-AABD7181E97F}" type="presParOf" srcId="{27293CB7-6C14-48CC-A287-AF0777521F19}" destId="{44D3EA0C-CE7F-40C1-A162-17DE06CCABF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F5420-A50B-4060-B438-06CFE24138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4046AF-7F2C-4F94-ACE7-1E3B179B28E3}">
      <dgm:prSet/>
      <dgm:spPr/>
      <dgm:t>
        <a:bodyPr/>
        <a:lstStyle/>
        <a:p>
          <a:r>
            <a:rPr lang="es-AR" dirty="0">
              <a:effectLst>
                <a:outerShdw blurRad="38100" dist="38100" dir="2700000" algn="tl">
                  <a:srgbClr val="000000">
                    <a:alpha val="43137"/>
                  </a:srgbClr>
                </a:outerShdw>
              </a:effectLst>
            </a:rPr>
            <a:t>Orden Público</a:t>
          </a:r>
          <a:endParaRPr lang="en-US" dirty="0">
            <a:effectLst>
              <a:outerShdw blurRad="38100" dist="38100" dir="2700000" algn="tl">
                <a:srgbClr val="000000">
                  <a:alpha val="43137"/>
                </a:srgbClr>
              </a:outerShdw>
            </a:effectLst>
          </a:endParaRPr>
        </a:p>
      </dgm:t>
    </dgm:pt>
    <dgm:pt modelId="{54EBF728-AB4C-4688-A847-61932D5AE06F}" type="parTrans" cxnId="{754CC7E3-219B-4007-A856-0C2FC2EBF910}">
      <dgm:prSet/>
      <dgm:spPr/>
      <dgm:t>
        <a:bodyPr/>
        <a:lstStyle/>
        <a:p>
          <a:endParaRPr lang="en-US"/>
        </a:p>
      </dgm:t>
    </dgm:pt>
    <dgm:pt modelId="{9431194C-2A34-4D80-87AB-81DDEC345AE2}" type="sibTrans" cxnId="{754CC7E3-219B-4007-A856-0C2FC2EBF910}">
      <dgm:prSet/>
      <dgm:spPr/>
      <dgm:t>
        <a:bodyPr/>
        <a:lstStyle/>
        <a:p>
          <a:endParaRPr lang="en-US"/>
        </a:p>
      </dgm:t>
    </dgm:pt>
    <dgm:pt modelId="{FDA0581B-4A3C-4137-A02A-4DE8D32FA0A3}">
      <dgm:prSet/>
      <dgm:spPr/>
      <dgm:t>
        <a:bodyPr/>
        <a:lstStyle/>
        <a:p>
          <a:r>
            <a:rPr lang="es-AR" dirty="0">
              <a:effectLst>
                <a:outerShdw blurRad="38100" dist="38100" dir="2700000" algn="tl">
                  <a:srgbClr val="000000">
                    <a:alpha val="43137"/>
                  </a:srgbClr>
                </a:outerShdw>
              </a:effectLst>
            </a:rPr>
            <a:t>Reconocimiento de la necesaria participación del abogado en el adecuado servicio de justicia</a:t>
          </a:r>
          <a:endParaRPr lang="en-US" dirty="0">
            <a:effectLst>
              <a:outerShdw blurRad="38100" dist="38100" dir="2700000" algn="tl">
                <a:srgbClr val="000000">
                  <a:alpha val="43137"/>
                </a:srgbClr>
              </a:outerShdw>
            </a:effectLst>
          </a:endParaRPr>
        </a:p>
      </dgm:t>
    </dgm:pt>
    <dgm:pt modelId="{94AC8766-613C-485B-B2E9-081A46A1ACD5}" type="parTrans" cxnId="{7C6F9CFC-BCD1-4595-B3B7-5EDEB0BE5DB6}">
      <dgm:prSet/>
      <dgm:spPr/>
      <dgm:t>
        <a:bodyPr/>
        <a:lstStyle/>
        <a:p>
          <a:endParaRPr lang="en-US"/>
        </a:p>
      </dgm:t>
    </dgm:pt>
    <dgm:pt modelId="{109E74BB-7DDA-430D-962F-4243AF5D2BD3}" type="sibTrans" cxnId="{7C6F9CFC-BCD1-4595-B3B7-5EDEB0BE5DB6}">
      <dgm:prSet/>
      <dgm:spPr/>
      <dgm:t>
        <a:bodyPr/>
        <a:lstStyle/>
        <a:p>
          <a:endParaRPr lang="en-US"/>
        </a:p>
      </dgm:t>
    </dgm:pt>
    <dgm:pt modelId="{2651893F-48BB-453F-B42C-820531EA5889}">
      <dgm:prSet/>
      <dgm:spPr/>
      <dgm:t>
        <a:bodyPr/>
        <a:lstStyle/>
        <a:p>
          <a:r>
            <a:rPr lang="es-AR" dirty="0">
              <a:effectLst>
                <a:outerShdw blurRad="38100" dist="38100" dir="2700000" algn="tl">
                  <a:srgbClr val="000000">
                    <a:alpha val="43137"/>
                  </a:srgbClr>
                </a:outerShdw>
              </a:effectLst>
            </a:rPr>
            <a:t>Carácter alimentario</a:t>
          </a:r>
          <a:endParaRPr lang="en-US" dirty="0">
            <a:effectLst>
              <a:outerShdw blurRad="38100" dist="38100" dir="2700000" algn="tl">
                <a:srgbClr val="000000">
                  <a:alpha val="43137"/>
                </a:srgbClr>
              </a:outerShdw>
            </a:effectLst>
          </a:endParaRPr>
        </a:p>
      </dgm:t>
    </dgm:pt>
    <dgm:pt modelId="{31311C39-31B5-40B7-95E6-B79A1DE7670E}" type="parTrans" cxnId="{4AB8A280-2714-4A36-9808-C0B987AAD077}">
      <dgm:prSet/>
      <dgm:spPr/>
      <dgm:t>
        <a:bodyPr/>
        <a:lstStyle/>
        <a:p>
          <a:endParaRPr lang="en-US"/>
        </a:p>
      </dgm:t>
    </dgm:pt>
    <dgm:pt modelId="{2A13118F-B9E8-49A8-BE18-D25153AA05A8}" type="sibTrans" cxnId="{4AB8A280-2714-4A36-9808-C0B987AAD077}">
      <dgm:prSet/>
      <dgm:spPr/>
      <dgm:t>
        <a:bodyPr/>
        <a:lstStyle/>
        <a:p>
          <a:endParaRPr lang="en-US"/>
        </a:p>
      </dgm:t>
    </dgm:pt>
    <dgm:pt modelId="{2950759D-F309-41E6-81F1-6872F4872472}">
      <dgm:prSet/>
      <dgm:spPr/>
      <dgm:t>
        <a:bodyPr/>
        <a:lstStyle/>
        <a:p>
          <a:r>
            <a:rPr lang="es-AR" dirty="0">
              <a:effectLst>
                <a:outerShdw blurRad="38100" dist="38100" dir="2700000" algn="tl">
                  <a:srgbClr val="000000">
                    <a:alpha val="43137"/>
                  </a:srgbClr>
                </a:outerShdw>
              </a:effectLst>
            </a:rPr>
            <a:t>Aplicación exclusiva y excluyente en la Provincia de Buenos Aires</a:t>
          </a:r>
          <a:endParaRPr lang="en-US" dirty="0">
            <a:effectLst>
              <a:outerShdw blurRad="38100" dist="38100" dir="2700000" algn="tl">
                <a:srgbClr val="000000">
                  <a:alpha val="43137"/>
                </a:srgbClr>
              </a:outerShdw>
            </a:effectLst>
          </a:endParaRPr>
        </a:p>
      </dgm:t>
    </dgm:pt>
    <dgm:pt modelId="{F8C95662-F3FD-4AF8-83B3-A7ECF3CFFED4}" type="parTrans" cxnId="{CCF16147-B614-424F-A53C-A84851094017}">
      <dgm:prSet/>
      <dgm:spPr/>
      <dgm:t>
        <a:bodyPr/>
        <a:lstStyle/>
        <a:p>
          <a:endParaRPr lang="en-US"/>
        </a:p>
      </dgm:t>
    </dgm:pt>
    <dgm:pt modelId="{976987BB-ACBC-4796-B882-BE657293A15B}" type="sibTrans" cxnId="{CCF16147-B614-424F-A53C-A84851094017}">
      <dgm:prSet/>
      <dgm:spPr/>
      <dgm:t>
        <a:bodyPr/>
        <a:lstStyle/>
        <a:p>
          <a:endParaRPr lang="en-US"/>
        </a:p>
      </dgm:t>
    </dgm:pt>
    <dgm:pt modelId="{6318046E-D117-4877-9696-F2DAC81412FC}" type="pres">
      <dgm:prSet presAssocID="{A2EF5420-A50B-4060-B438-06CFE2413867}" presName="linear" presStyleCnt="0">
        <dgm:presLayoutVars>
          <dgm:animLvl val="lvl"/>
          <dgm:resizeHandles val="exact"/>
        </dgm:presLayoutVars>
      </dgm:prSet>
      <dgm:spPr/>
    </dgm:pt>
    <dgm:pt modelId="{58DB3C1A-75CA-4EA8-9495-A3AC442D76FD}" type="pres">
      <dgm:prSet presAssocID="{124046AF-7F2C-4F94-ACE7-1E3B179B28E3}" presName="parentText" presStyleLbl="node1" presStyleIdx="0" presStyleCnt="4">
        <dgm:presLayoutVars>
          <dgm:chMax val="0"/>
          <dgm:bulletEnabled val="1"/>
        </dgm:presLayoutVars>
      </dgm:prSet>
      <dgm:spPr/>
    </dgm:pt>
    <dgm:pt modelId="{33644E3A-1AA6-4203-B076-02965DD55B61}" type="pres">
      <dgm:prSet presAssocID="{9431194C-2A34-4D80-87AB-81DDEC345AE2}" presName="spacer" presStyleCnt="0"/>
      <dgm:spPr/>
    </dgm:pt>
    <dgm:pt modelId="{11D78CED-BE80-416C-81A4-684A1A253BC6}" type="pres">
      <dgm:prSet presAssocID="{FDA0581B-4A3C-4137-A02A-4DE8D32FA0A3}" presName="parentText" presStyleLbl="node1" presStyleIdx="1" presStyleCnt="4">
        <dgm:presLayoutVars>
          <dgm:chMax val="0"/>
          <dgm:bulletEnabled val="1"/>
        </dgm:presLayoutVars>
      </dgm:prSet>
      <dgm:spPr/>
    </dgm:pt>
    <dgm:pt modelId="{5D305F8F-9D88-4F27-B62C-3406DBF026A3}" type="pres">
      <dgm:prSet presAssocID="{109E74BB-7DDA-430D-962F-4243AF5D2BD3}" presName="spacer" presStyleCnt="0"/>
      <dgm:spPr/>
    </dgm:pt>
    <dgm:pt modelId="{CA9306F1-DFD4-4BF2-9B66-5373FDB4E143}" type="pres">
      <dgm:prSet presAssocID="{2651893F-48BB-453F-B42C-820531EA5889}" presName="parentText" presStyleLbl="node1" presStyleIdx="2" presStyleCnt="4">
        <dgm:presLayoutVars>
          <dgm:chMax val="0"/>
          <dgm:bulletEnabled val="1"/>
        </dgm:presLayoutVars>
      </dgm:prSet>
      <dgm:spPr/>
    </dgm:pt>
    <dgm:pt modelId="{17D15096-1DBD-419F-88C1-E2924C60CC13}" type="pres">
      <dgm:prSet presAssocID="{2A13118F-B9E8-49A8-BE18-D25153AA05A8}" presName="spacer" presStyleCnt="0"/>
      <dgm:spPr/>
    </dgm:pt>
    <dgm:pt modelId="{16A8EE1F-7CBC-461A-BCD6-529DFC4039FB}" type="pres">
      <dgm:prSet presAssocID="{2950759D-F309-41E6-81F1-6872F4872472}" presName="parentText" presStyleLbl="node1" presStyleIdx="3" presStyleCnt="4">
        <dgm:presLayoutVars>
          <dgm:chMax val="0"/>
          <dgm:bulletEnabled val="1"/>
        </dgm:presLayoutVars>
      </dgm:prSet>
      <dgm:spPr/>
    </dgm:pt>
  </dgm:ptLst>
  <dgm:cxnLst>
    <dgm:cxn modelId="{CCF16147-B614-424F-A53C-A84851094017}" srcId="{A2EF5420-A50B-4060-B438-06CFE2413867}" destId="{2950759D-F309-41E6-81F1-6872F4872472}" srcOrd="3" destOrd="0" parTransId="{F8C95662-F3FD-4AF8-83B3-A7ECF3CFFED4}" sibTransId="{976987BB-ACBC-4796-B882-BE657293A15B}"/>
    <dgm:cxn modelId="{0ECE4B52-8949-4FD7-9CB5-AEE0C4F3C21D}" type="presOf" srcId="{FDA0581B-4A3C-4137-A02A-4DE8D32FA0A3}" destId="{11D78CED-BE80-416C-81A4-684A1A253BC6}" srcOrd="0" destOrd="0" presId="urn:microsoft.com/office/officeart/2005/8/layout/vList2"/>
    <dgm:cxn modelId="{FAD9527F-7BF1-4C33-A5F2-72B1626B7598}" type="presOf" srcId="{124046AF-7F2C-4F94-ACE7-1E3B179B28E3}" destId="{58DB3C1A-75CA-4EA8-9495-A3AC442D76FD}" srcOrd="0" destOrd="0" presId="urn:microsoft.com/office/officeart/2005/8/layout/vList2"/>
    <dgm:cxn modelId="{4AB8A280-2714-4A36-9808-C0B987AAD077}" srcId="{A2EF5420-A50B-4060-B438-06CFE2413867}" destId="{2651893F-48BB-453F-B42C-820531EA5889}" srcOrd="2" destOrd="0" parTransId="{31311C39-31B5-40B7-95E6-B79A1DE7670E}" sibTransId="{2A13118F-B9E8-49A8-BE18-D25153AA05A8}"/>
    <dgm:cxn modelId="{AFF0BEAC-DABD-4591-9B75-3B387816430D}" type="presOf" srcId="{A2EF5420-A50B-4060-B438-06CFE2413867}" destId="{6318046E-D117-4877-9696-F2DAC81412FC}" srcOrd="0" destOrd="0" presId="urn:microsoft.com/office/officeart/2005/8/layout/vList2"/>
    <dgm:cxn modelId="{22A5D0CA-39B4-4119-BDCE-ECEC3E7D91C3}" type="presOf" srcId="{2651893F-48BB-453F-B42C-820531EA5889}" destId="{CA9306F1-DFD4-4BF2-9B66-5373FDB4E143}" srcOrd="0" destOrd="0" presId="urn:microsoft.com/office/officeart/2005/8/layout/vList2"/>
    <dgm:cxn modelId="{754CC7E3-219B-4007-A856-0C2FC2EBF910}" srcId="{A2EF5420-A50B-4060-B438-06CFE2413867}" destId="{124046AF-7F2C-4F94-ACE7-1E3B179B28E3}" srcOrd="0" destOrd="0" parTransId="{54EBF728-AB4C-4688-A847-61932D5AE06F}" sibTransId="{9431194C-2A34-4D80-87AB-81DDEC345AE2}"/>
    <dgm:cxn modelId="{7C6F9CFC-BCD1-4595-B3B7-5EDEB0BE5DB6}" srcId="{A2EF5420-A50B-4060-B438-06CFE2413867}" destId="{FDA0581B-4A3C-4137-A02A-4DE8D32FA0A3}" srcOrd="1" destOrd="0" parTransId="{94AC8766-613C-485B-B2E9-081A46A1ACD5}" sibTransId="{109E74BB-7DDA-430D-962F-4243AF5D2BD3}"/>
    <dgm:cxn modelId="{8A7B08FE-696B-49CB-9736-687638D0AE00}" type="presOf" srcId="{2950759D-F309-41E6-81F1-6872F4872472}" destId="{16A8EE1F-7CBC-461A-BCD6-529DFC4039FB}" srcOrd="0" destOrd="0" presId="urn:microsoft.com/office/officeart/2005/8/layout/vList2"/>
    <dgm:cxn modelId="{5A3D8083-0D3E-46F1-877B-0ADF509F1505}" type="presParOf" srcId="{6318046E-D117-4877-9696-F2DAC81412FC}" destId="{58DB3C1A-75CA-4EA8-9495-A3AC442D76FD}" srcOrd="0" destOrd="0" presId="urn:microsoft.com/office/officeart/2005/8/layout/vList2"/>
    <dgm:cxn modelId="{0442EA96-10AE-4CAA-980B-4525B7BDAF67}" type="presParOf" srcId="{6318046E-D117-4877-9696-F2DAC81412FC}" destId="{33644E3A-1AA6-4203-B076-02965DD55B61}" srcOrd="1" destOrd="0" presId="urn:microsoft.com/office/officeart/2005/8/layout/vList2"/>
    <dgm:cxn modelId="{FC0EBF5B-9232-4554-9C09-53EF6E67D14A}" type="presParOf" srcId="{6318046E-D117-4877-9696-F2DAC81412FC}" destId="{11D78CED-BE80-416C-81A4-684A1A253BC6}" srcOrd="2" destOrd="0" presId="urn:microsoft.com/office/officeart/2005/8/layout/vList2"/>
    <dgm:cxn modelId="{35EED661-3699-4DE8-8721-BC6AE05DCCF2}" type="presParOf" srcId="{6318046E-D117-4877-9696-F2DAC81412FC}" destId="{5D305F8F-9D88-4F27-B62C-3406DBF026A3}" srcOrd="3" destOrd="0" presId="urn:microsoft.com/office/officeart/2005/8/layout/vList2"/>
    <dgm:cxn modelId="{6713A2CE-2BBA-4D4C-A155-1A8556A2C2BD}" type="presParOf" srcId="{6318046E-D117-4877-9696-F2DAC81412FC}" destId="{CA9306F1-DFD4-4BF2-9B66-5373FDB4E143}" srcOrd="4" destOrd="0" presId="urn:microsoft.com/office/officeart/2005/8/layout/vList2"/>
    <dgm:cxn modelId="{84BAFD3C-14C3-42C2-898F-4BF5CE147FBD}" type="presParOf" srcId="{6318046E-D117-4877-9696-F2DAC81412FC}" destId="{17D15096-1DBD-419F-88C1-E2924C60CC13}" srcOrd="5" destOrd="0" presId="urn:microsoft.com/office/officeart/2005/8/layout/vList2"/>
    <dgm:cxn modelId="{A4E579CB-FA43-4039-94E9-63929AF2F259}" type="presParOf" srcId="{6318046E-D117-4877-9696-F2DAC81412FC}" destId="{16A8EE1F-7CBC-461A-BCD6-529DFC4039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78918-2A30-4EFE-B2A1-532872C47D9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642A2D5-27B5-4370-89BC-5B0EC3CA65BE}">
      <dgm:prSet/>
      <dgm:spPr/>
      <dgm:t>
        <a:bodyPr/>
        <a:lstStyle/>
        <a:p>
          <a:r>
            <a:rPr lang="es-AR" dirty="0">
              <a:effectLst>
                <a:outerShdw blurRad="38100" dist="38100" dir="2700000" algn="tl">
                  <a:srgbClr val="000000">
                    <a:alpha val="43137"/>
                  </a:srgbClr>
                </a:outerShdw>
              </a:effectLst>
            </a:rPr>
            <a:t>ENDOPROCESAL</a:t>
          </a:r>
          <a:endParaRPr lang="en-US" dirty="0">
            <a:effectLst>
              <a:outerShdw blurRad="38100" dist="38100" dir="2700000" algn="tl">
                <a:srgbClr val="000000">
                  <a:alpha val="43137"/>
                </a:srgbClr>
              </a:outerShdw>
            </a:effectLst>
          </a:endParaRPr>
        </a:p>
      </dgm:t>
    </dgm:pt>
    <dgm:pt modelId="{092F4855-59B8-4BDA-8CC0-C955EE7D79A1}" type="parTrans" cxnId="{3AC838D0-9200-4C1A-8DE4-8ACA6C3E3242}">
      <dgm:prSet/>
      <dgm:spPr/>
      <dgm:t>
        <a:bodyPr/>
        <a:lstStyle/>
        <a:p>
          <a:endParaRPr lang="en-US"/>
        </a:p>
      </dgm:t>
    </dgm:pt>
    <dgm:pt modelId="{1CE03992-AE6B-4423-ADA8-863AAB9859F0}" type="sibTrans" cxnId="{3AC838D0-9200-4C1A-8DE4-8ACA6C3E3242}">
      <dgm:prSet/>
      <dgm:spPr/>
      <dgm:t>
        <a:bodyPr/>
        <a:lstStyle/>
        <a:p>
          <a:endParaRPr lang="en-US"/>
        </a:p>
      </dgm:t>
    </dgm:pt>
    <dgm:pt modelId="{6E05D7F3-7EC9-4999-9355-B43869E66B19}">
      <dgm:prSet/>
      <dgm:spPr/>
      <dgm:t>
        <a:bodyPr/>
        <a:lstStyle/>
        <a:p>
          <a:r>
            <a:rPr lang="es-AR" dirty="0">
              <a:effectLst>
                <a:outerShdw blurRad="38100" dist="38100" dir="2700000" algn="tl">
                  <a:srgbClr val="000000">
                    <a:alpha val="43137"/>
                  </a:srgbClr>
                </a:outerShdw>
              </a:effectLst>
            </a:rPr>
            <a:t>EXTRAPROCESAL</a:t>
          </a:r>
          <a:endParaRPr lang="en-US" dirty="0">
            <a:effectLst>
              <a:outerShdw blurRad="38100" dist="38100" dir="2700000" algn="tl">
                <a:srgbClr val="000000">
                  <a:alpha val="43137"/>
                </a:srgbClr>
              </a:outerShdw>
            </a:effectLst>
          </a:endParaRPr>
        </a:p>
      </dgm:t>
    </dgm:pt>
    <dgm:pt modelId="{1AE5E47E-2991-4957-82E6-1BCEECABA814}" type="parTrans" cxnId="{15366354-21EE-42DD-9729-2B433E5DBBC3}">
      <dgm:prSet/>
      <dgm:spPr/>
      <dgm:t>
        <a:bodyPr/>
        <a:lstStyle/>
        <a:p>
          <a:endParaRPr lang="en-US"/>
        </a:p>
      </dgm:t>
    </dgm:pt>
    <dgm:pt modelId="{804CA142-47E3-4FA5-B6C4-3DF84A277A92}" type="sibTrans" cxnId="{15366354-21EE-42DD-9729-2B433E5DBBC3}">
      <dgm:prSet/>
      <dgm:spPr/>
      <dgm:t>
        <a:bodyPr/>
        <a:lstStyle/>
        <a:p>
          <a:endParaRPr lang="en-US"/>
        </a:p>
      </dgm:t>
    </dgm:pt>
    <dgm:pt modelId="{AD28C32A-242B-4BE5-8007-12BAF2809F18}" type="pres">
      <dgm:prSet presAssocID="{25A78918-2A30-4EFE-B2A1-532872C47D9A}" presName="hierChild1" presStyleCnt="0">
        <dgm:presLayoutVars>
          <dgm:chPref val="1"/>
          <dgm:dir/>
          <dgm:animOne val="branch"/>
          <dgm:animLvl val="lvl"/>
          <dgm:resizeHandles/>
        </dgm:presLayoutVars>
      </dgm:prSet>
      <dgm:spPr/>
    </dgm:pt>
    <dgm:pt modelId="{7C38AB4E-8FBB-4819-808F-2DFC29DC4B62}" type="pres">
      <dgm:prSet presAssocID="{D642A2D5-27B5-4370-89BC-5B0EC3CA65BE}" presName="hierRoot1" presStyleCnt="0"/>
      <dgm:spPr/>
    </dgm:pt>
    <dgm:pt modelId="{E6E6AA33-9790-427E-8138-3B48BFA1247D}" type="pres">
      <dgm:prSet presAssocID="{D642A2D5-27B5-4370-89BC-5B0EC3CA65BE}" presName="composite" presStyleCnt="0"/>
      <dgm:spPr/>
    </dgm:pt>
    <dgm:pt modelId="{90F25170-83FA-419E-B22E-8B02B87FD694}" type="pres">
      <dgm:prSet presAssocID="{D642A2D5-27B5-4370-89BC-5B0EC3CA65BE}" presName="background" presStyleLbl="node0" presStyleIdx="0" presStyleCnt="2"/>
      <dgm:spPr/>
    </dgm:pt>
    <dgm:pt modelId="{3E48E1B1-120D-493A-8FD2-395A9D7498AF}" type="pres">
      <dgm:prSet presAssocID="{D642A2D5-27B5-4370-89BC-5B0EC3CA65BE}" presName="text" presStyleLbl="fgAcc0" presStyleIdx="0" presStyleCnt="2">
        <dgm:presLayoutVars>
          <dgm:chPref val="3"/>
        </dgm:presLayoutVars>
      </dgm:prSet>
      <dgm:spPr/>
    </dgm:pt>
    <dgm:pt modelId="{F0A22972-F530-4B81-BDBB-75E9E1B72AC0}" type="pres">
      <dgm:prSet presAssocID="{D642A2D5-27B5-4370-89BC-5B0EC3CA65BE}" presName="hierChild2" presStyleCnt="0"/>
      <dgm:spPr/>
    </dgm:pt>
    <dgm:pt modelId="{06D231D0-F392-4B84-821E-E02AE59A365E}" type="pres">
      <dgm:prSet presAssocID="{6E05D7F3-7EC9-4999-9355-B43869E66B19}" presName="hierRoot1" presStyleCnt="0"/>
      <dgm:spPr/>
    </dgm:pt>
    <dgm:pt modelId="{56E0B1A8-3490-4F57-9A56-F68732523E28}" type="pres">
      <dgm:prSet presAssocID="{6E05D7F3-7EC9-4999-9355-B43869E66B19}" presName="composite" presStyleCnt="0"/>
      <dgm:spPr/>
    </dgm:pt>
    <dgm:pt modelId="{18E5C429-9433-4F92-9ACF-67FD8E862024}" type="pres">
      <dgm:prSet presAssocID="{6E05D7F3-7EC9-4999-9355-B43869E66B19}" presName="background" presStyleLbl="node0" presStyleIdx="1" presStyleCnt="2"/>
      <dgm:spPr/>
    </dgm:pt>
    <dgm:pt modelId="{DFE01093-78F0-4446-A970-0A7267191370}" type="pres">
      <dgm:prSet presAssocID="{6E05D7F3-7EC9-4999-9355-B43869E66B19}" presName="text" presStyleLbl="fgAcc0" presStyleIdx="1" presStyleCnt="2">
        <dgm:presLayoutVars>
          <dgm:chPref val="3"/>
        </dgm:presLayoutVars>
      </dgm:prSet>
      <dgm:spPr/>
    </dgm:pt>
    <dgm:pt modelId="{CD1A0FA0-A3CE-4C13-BF51-8CFB9948519E}" type="pres">
      <dgm:prSet presAssocID="{6E05D7F3-7EC9-4999-9355-B43869E66B19}" presName="hierChild2" presStyleCnt="0"/>
      <dgm:spPr/>
    </dgm:pt>
  </dgm:ptLst>
  <dgm:cxnLst>
    <dgm:cxn modelId="{AEE4A103-0C70-4167-AFAA-A5DD133F3A44}" type="presOf" srcId="{25A78918-2A30-4EFE-B2A1-532872C47D9A}" destId="{AD28C32A-242B-4BE5-8007-12BAF2809F18}" srcOrd="0" destOrd="0" presId="urn:microsoft.com/office/officeart/2005/8/layout/hierarchy1"/>
    <dgm:cxn modelId="{680A5115-3543-48A6-BF98-CD6D2491975A}" type="presOf" srcId="{6E05D7F3-7EC9-4999-9355-B43869E66B19}" destId="{DFE01093-78F0-4446-A970-0A7267191370}" srcOrd="0" destOrd="0" presId="urn:microsoft.com/office/officeart/2005/8/layout/hierarchy1"/>
    <dgm:cxn modelId="{15366354-21EE-42DD-9729-2B433E5DBBC3}" srcId="{25A78918-2A30-4EFE-B2A1-532872C47D9A}" destId="{6E05D7F3-7EC9-4999-9355-B43869E66B19}" srcOrd="1" destOrd="0" parTransId="{1AE5E47E-2991-4957-82E6-1BCEECABA814}" sibTransId="{804CA142-47E3-4FA5-B6C4-3DF84A277A92}"/>
    <dgm:cxn modelId="{F6D2A7C1-5589-4279-AB26-D24CD0F8481B}" type="presOf" srcId="{D642A2D5-27B5-4370-89BC-5B0EC3CA65BE}" destId="{3E48E1B1-120D-493A-8FD2-395A9D7498AF}" srcOrd="0" destOrd="0" presId="urn:microsoft.com/office/officeart/2005/8/layout/hierarchy1"/>
    <dgm:cxn modelId="{3AC838D0-9200-4C1A-8DE4-8ACA6C3E3242}" srcId="{25A78918-2A30-4EFE-B2A1-532872C47D9A}" destId="{D642A2D5-27B5-4370-89BC-5B0EC3CA65BE}" srcOrd="0" destOrd="0" parTransId="{092F4855-59B8-4BDA-8CC0-C955EE7D79A1}" sibTransId="{1CE03992-AE6B-4423-ADA8-863AAB9859F0}"/>
    <dgm:cxn modelId="{F8FDA648-6FB6-4A1A-B950-FADE60542557}" type="presParOf" srcId="{AD28C32A-242B-4BE5-8007-12BAF2809F18}" destId="{7C38AB4E-8FBB-4819-808F-2DFC29DC4B62}" srcOrd="0" destOrd="0" presId="urn:microsoft.com/office/officeart/2005/8/layout/hierarchy1"/>
    <dgm:cxn modelId="{8F0A63C3-22DB-40FA-80B1-72708846BD3D}" type="presParOf" srcId="{7C38AB4E-8FBB-4819-808F-2DFC29DC4B62}" destId="{E6E6AA33-9790-427E-8138-3B48BFA1247D}" srcOrd="0" destOrd="0" presId="urn:microsoft.com/office/officeart/2005/8/layout/hierarchy1"/>
    <dgm:cxn modelId="{DD2FA9C6-2C8D-40AA-9214-BAD03DFBEBB2}" type="presParOf" srcId="{E6E6AA33-9790-427E-8138-3B48BFA1247D}" destId="{90F25170-83FA-419E-B22E-8B02B87FD694}" srcOrd="0" destOrd="0" presId="urn:microsoft.com/office/officeart/2005/8/layout/hierarchy1"/>
    <dgm:cxn modelId="{EBEBD348-B235-4E18-8320-B9EBDF2C0B7E}" type="presParOf" srcId="{E6E6AA33-9790-427E-8138-3B48BFA1247D}" destId="{3E48E1B1-120D-493A-8FD2-395A9D7498AF}" srcOrd="1" destOrd="0" presId="urn:microsoft.com/office/officeart/2005/8/layout/hierarchy1"/>
    <dgm:cxn modelId="{FA84BD76-1E91-4D24-BC17-FA04E4692FED}" type="presParOf" srcId="{7C38AB4E-8FBB-4819-808F-2DFC29DC4B62}" destId="{F0A22972-F530-4B81-BDBB-75E9E1B72AC0}" srcOrd="1" destOrd="0" presId="urn:microsoft.com/office/officeart/2005/8/layout/hierarchy1"/>
    <dgm:cxn modelId="{672E3D30-FECD-48BE-86D3-103CDF174F0A}" type="presParOf" srcId="{AD28C32A-242B-4BE5-8007-12BAF2809F18}" destId="{06D231D0-F392-4B84-821E-E02AE59A365E}" srcOrd="1" destOrd="0" presId="urn:microsoft.com/office/officeart/2005/8/layout/hierarchy1"/>
    <dgm:cxn modelId="{24571D66-D78C-4C70-AE4D-F516990ABA2C}" type="presParOf" srcId="{06D231D0-F392-4B84-821E-E02AE59A365E}" destId="{56E0B1A8-3490-4F57-9A56-F68732523E28}" srcOrd="0" destOrd="0" presId="urn:microsoft.com/office/officeart/2005/8/layout/hierarchy1"/>
    <dgm:cxn modelId="{FC0B4DAB-66E3-4E9F-A411-1FF979AA150E}" type="presParOf" srcId="{56E0B1A8-3490-4F57-9A56-F68732523E28}" destId="{18E5C429-9433-4F92-9ACF-67FD8E862024}" srcOrd="0" destOrd="0" presId="urn:microsoft.com/office/officeart/2005/8/layout/hierarchy1"/>
    <dgm:cxn modelId="{58C24158-1DEB-49FA-B469-9FB78779509C}" type="presParOf" srcId="{56E0B1A8-3490-4F57-9A56-F68732523E28}" destId="{DFE01093-78F0-4446-A970-0A7267191370}" srcOrd="1" destOrd="0" presId="urn:microsoft.com/office/officeart/2005/8/layout/hierarchy1"/>
    <dgm:cxn modelId="{1B3AA870-200C-49D8-894F-3D259108F054}" type="presParOf" srcId="{06D231D0-F392-4B84-821E-E02AE59A365E}" destId="{CD1A0FA0-A3CE-4C13-BF51-8CFB994851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C1E58-73F3-42EE-AE25-32B15ACED11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CD5E8BB-B563-497A-8E31-39CC1CE4C97F}">
      <dgm:prSet custT="1"/>
      <dgm:spPr/>
      <dgm:t>
        <a:bodyPr/>
        <a:lstStyle/>
        <a:p>
          <a:pPr>
            <a:lnSpc>
              <a:spcPct val="100000"/>
            </a:lnSpc>
          </a:pPr>
          <a:r>
            <a:rPr lang="es-AR" sz="2400" dirty="0"/>
            <a:t>El Art. 3 del CCCN.</a:t>
          </a:r>
          <a:endParaRPr lang="en-US" sz="2400" dirty="0"/>
        </a:p>
      </dgm:t>
    </dgm:pt>
    <dgm:pt modelId="{14A8DDFE-6F2E-4268-84D5-0D3DFDF29921}" type="parTrans" cxnId="{147C19AD-6B41-4731-ADE3-1D2F145F05A0}">
      <dgm:prSet/>
      <dgm:spPr/>
      <dgm:t>
        <a:bodyPr/>
        <a:lstStyle/>
        <a:p>
          <a:endParaRPr lang="en-US"/>
        </a:p>
      </dgm:t>
    </dgm:pt>
    <dgm:pt modelId="{EC2F9967-2A5F-4AB8-8E2A-F594E938DB1E}" type="sibTrans" cxnId="{147C19AD-6B41-4731-ADE3-1D2F145F05A0}">
      <dgm:prSet/>
      <dgm:spPr/>
      <dgm:t>
        <a:bodyPr/>
        <a:lstStyle/>
        <a:p>
          <a:endParaRPr lang="en-US"/>
        </a:p>
      </dgm:t>
    </dgm:pt>
    <dgm:pt modelId="{AA54597D-85DA-4374-ACA6-9B89781817B5}">
      <dgm:prSet custT="1"/>
      <dgm:spPr/>
      <dgm:t>
        <a:bodyPr/>
        <a:lstStyle/>
        <a:p>
          <a:pPr>
            <a:lnSpc>
              <a:spcPct val="100000"/>
            </a:lnSpc>
          </a:pPr>
          <a:r>
            <a:rPr lang="es-AR" sz="1800" dirty="0"/>
            <a:t>La Motivación de las Resoluciones Judiciales como integrante del Derecho a la Tutela Constitucional de acceso efectivo a la Justicia</a:t>
          </a:r>
          <a:endParaRPr lang="en-US" sz="1800" dirty="0"/>
        </a:p>
      </dgm:t>
    </dgm:pt>
    <dgm:pt modelId="{CD1E7BAE-F19F-4B24-BA66-A665235EEB60}" type="parTrans" cxnId="{046A861B-9017-45C5-B3BA-1C9519DCF03E}">
      <dgm:prSet/>
      <dgm:spPr/>
      <dgm:t>
        <a:bodyPr/>
        <a:lstStyle/>
        <a:p>
          <a:endParaRPr lang="en-US"/>
        </a:p>
      </dgm:t>
    </dgm:pt>
    <dgm:pt modelId="{5D622B07-3E85-405C-B116-A9E3E5D6CDFD}" type="sibTrans" cxnId="{046A861B-9017-45C5-B3BA-1C9519DCF03E}">
      <dgm:prSet/>
      <dgm:spPr/>
      <dgm:t>
        <a:bodyPr/>
        <a:lstStyle/>
        <a:p>
          <a:endParaRPr lang="en-US"/>
        </a:p>
      </dgm:t>
    </dgm:pt>
    <dgm:pt modelId="{201DBFDA-00A9-4214-9F7B-96BDA28035FD}" type="pres">
      <dgm:prSet presAssocID="{5F3C1E58-73F3-42EE-AE25-32B15ACED119}" presName="root" presStyleCnt="0">
        <dgm:presLayoutVars>
          <dgm:dir/>
          <dgm:resizeHandles val="exact"/>
        </dgm:presLayoutVars>
      </dgm:prSet>
      <dgm:spPr/>
    </dgm:pt>
    <dgm:pt modelId="{8AA97091-E89F-4976-A81D-F0299B48CC61}" type="pres">
      <dgm:prSet presAssocID="{DCD5E8BB-B563-497A-8E31-39CC1CE4C97F}" presName="compNode" presStyleCnt="0"/>
      <dgm:spPr/>
    </dgm:pt>
    <dgm:pt modelId="{218E4E56-3B9C-4068-8622-5F8B0B09A9E1}" type="pres">
      <dgm:prSet presAssocID="{DCD5E8BB-B563-497A-8E31-39CC1CE4C97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bros con relleno sólido"/>
        </a:ext>
      </dgm:extLst>
    </dgm:pt>
    <dgm:pt modelId="{383CCDC8-066F-4F91-AEDD-6A944B236443}" type="pres">
      <dgm:prSet presAssocID="{DCD5E8BB-B563-497A-8E31-39CC1CE4C97F}" presName="spaceRect" presStyleCnt="0"/>
      <dgm:spPr/>
    </dgm:pt>
    <dgm:pt modelId="{894995EF-3B44-4E59-B11D-86F0FE104D09}" type="pres">
      <dgm:prSet presAssocID="{DCD5E8BB-B563-497A-8E31-39CC1CE4C97F}" presName="textRect" presStyleLbl="revTx" presStyleIdx="0" presStyleCnt="2">
        <dgm:presLayoutVars>
          <dgm:chMax val="1"/>
          <dgm:chPref val="1"/>
        </dgm:presLayoutVars>
      </dgm:prSet>
      <dgm:spPr/>
    </dgm:pt>
    <dgm:pt modelId="{EFA57F81-968A-4641-A1DE-BEDC7234AFF5}" type="pres">
      <dgm:prSet presAssocID="{EC2F9967-2A5F-4AB8-8E2A-F594E938DB1E}" presName="sibTrans" presStyleCnt="0"/>
      <dgm:spPr/>
    </dgm:pt>
    <dgm:pt modelId="{B53C892C-4B91-4A1E-9BB0-0E2593D7CF72}" type="pres">
      <dgm:prSet presAssocID="{AA54597D-85DA-4374-ACA6-9B89781817B5}" presName="compNode" presStyleCnt="0"/>
      <dgm:spPr/>
    </dgm:pt>
    <dgm:pt modelId="{710B3CD6-82D3-409E-BA33-20B994E92072}" type="pres">
      <dgm:prSet presAssocID="{AA54597D-85DA-4374-ACA6-9B89781817B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ez"/>
        </a:ext>
      </dgm:extLst>
    </dgm:pt>
    <dgm:pt modelId="{CE2F4406-0D62-4FF2-A76E-F58F7F25CC70}" type="pres">
      <dgm:prSet presAssocID="{AA54597D-85DA-4374-ACA6-9B89781817B5}" presName="spaceRect" presStyleCnt="0"/>
      <dgm:spPr/>
    </dgm:pt>
    <dgm:pt modelId="{5D4502A2-927D-442A-A024-B984BEECDBCC}" type="pres">
      <dgm:prSet presAssocID="{AA54597D-85DA-4374-ACA6-9B89781817B5}" presName="textRect" presStyleLbl="revTx" presStyleIdx="1" presStyleCnt="2" custScaleX="92827">
        <dgm:presLayoutVars>
          <dgm:chMax val="1"/>
          <dgm:chPref val="1"/>
        </dgm:presLayoutVars>
      </dgm:prSet>
      <dgm:spPr/>
    </dgm:pt>
  </dgm:ptLst>
  <dgm:cxnLst>
    <dgm:cxn modelId="{046A861B-9017-45C5-B3BA-1C9519DCF03E}" srcId="{5F3C1E58-73F3-42EE-AE25-32B15ACED119}" destId="{AA54597D-85DA-4374-ACA6-9B89781817B5}" srcOrd="1" destOrd="0" parTransId="{CD1E7BAE-F19F-4B24-BA66-A665235EEB60}" sibTransId="{5D622B07-3E85-405C-B116-A9E3E5D6CDFD}"/>
    <dgm:cxn modelId="{E23B8C6E-61E7-4B12-ABF1-04EC4FF9C64A}" type="presOf" srcId="{DCD5E8BB-B563-497A-8E31-39CC1CE4C97F}" destId="{894995EF-3B44-4E59-B11D-86F0FE104D09}" srcOrd="0" destOrd="0" presId="urn:microsoft.com/office/officeart/2018/2/layout/IconLabelList"/>
    <dgm:cxn modelId="{DFB36E56-F6C5-4110-9B69-C0F18DD26AFA}" type="presOf" srcId="{AA54597D-85DA-4374-ACA6-9B89781817B5}" destId="{5D4502A2-927D-442A-A024-B984BEECDBCC}" srcOrd="0" destOrd="0" presId="urn:microsoft.com/office/officeart/2018/2/layout/IconLabelList"/>
    <dgm:cxn modelId="{94347E92-3AB2-4EE3-8537-0AC9EC65B412}" type="presOf" srcId="{5F3C1E58-73F3-42EE-AE25-32B15ACED119}" destId="{201DBFDA-00A9-4214-9F7B-96BDA28035FD}" srcOrd="0" destOrd="0" presId="urn:microsoft.com/office/officeart/2018/2/layout/IconLabelList"/>
    <dgm:cxn modelId="{147C19AD-6B41-4731-ADE3-1D2F145F05A0}" srcId="{5F3C1E58-73F3-42EE-AE25-32B15ACED119}" destId="{DCD5E8BB-B563-497A-8E31-39CC1CE4C97F}" srcOrd="0" destOrd="0" parTransId="{14A8DDFE-6F2E-4268-84D5-0D3DFDF29921}" sibTransId="{EC2F9967-2A5F-4AB8-8E2A-F594E938DB1E}"/>
    <dgm:cxn modelId="{0DB0F81C-FA40-48FF-8A57-DEDF875E44B9}" type="presParOf" srcId="{201DBFDA-00A9-4214-9F7B-96BDA28035FD}" destId="{8AA97091-E89F-4976-A81D-F0299B48CC61}" srcOrd="0" destOrd="0" presId="urn:microsoft.com/office/officeart/2018/2/layout/IconLabelList"/>
    <dgm:cxn modelId="{C37FC908-70E4-4D43-9258-59F7BDE1AA84}" type="presParOf" srcId="{8AA97091-E89F-4976-A81D-F0299B48CC61}" destId="{218E4E56-3B9C-4068-8622-5F8B0B09A9E1}" srcOrd="0" destOrd="0" presId="urn:microsoft.com/office/officeart/2018/2/layout/IconLabelList"/>
    <dgm:cxn modelId="{45EE72FF-A57D-4590-8B08-891EA36C03C2}" type="presParOf" srcId="{8AA97091-E89F-4976-A81D-F0299B48CC61}" destId="{383CCDC8-066F-4F91-AEDD-6A944B236443}" srcOrd="1" destOrd="0" presId="urn:microsoft.com/office/officeart/2018/2/layout/IconLabelList"/>
    <dgm:cxn modelId="{4F75B153-9B94-42A8-A99E-F10E61D18450}" type="presParOf" srcId="{8AA97091-E89F-4976-A81D-F0299B48CC61}" destId="{894995EF-3B44-4E59-B11D-86F0FE104D09}" srcOrd="2" destOrd="0" presId="urn:microsoft.com/office/officeart/2018/2/layout/IconLabelList"/>
    <dgm:cxn modelId="{9B527856-D18A-4F94-95AC-1C8A463B6C02}" type="presParOf" srcId="{201DBFDA-00A9-4214-9F7B-96BDA28035FD}" destId="{EFA57F81-968A-4641-A1DE-BEDC7234AFF5}" srcOrd="1" destOrd="0" presId="urn:microsoft.com/office/officeart/2018/2/layout/IconLabelList"/>
    <dgm:cxn modelId="{A0843DC1-C821-4496-94AC-A6AE40D452C8}" type="presParOf" srcId="{201DBFDA-00A9-4214-9F7B-96BDA28035FD}" destId="{B53C892C-4B91-4A1E-9BB0-0E2593D7CF72}" srcOrd="2" destOrd="0" presId="urn:microsoft.com/office/officeart/2018/2/layout/IconLabelList"/>
    <dgm:cxn modelId="{C9514B79-75AE-463C-A82D-7FFD7E82DCC7}" type="presParOf" srcId="{B53C892C-4B91-4A1E-9BB0-0E2593D7CF72}" destId="{710B3CD6-82D3-409E-BA33-20B994E92072}" srcOrd="0" destOrd="0" presId="urn:microsoft.com/office/officeart/2018/2/layout/IconLabelList"/>
    <dgm:cxn modelId="{566387D9-C104-402D-B3F1-284EC39EE6B6}" type="presParOf" srcId="{B53C892C-4B91-4A1E-9BB0-0E2593D7CF72}" destId="{CE2F4406-0D62-4FF2-A76E-F58F7F25CC70}" srcOrd="1" destOrd="0" presId="urn:microsoft.com/office/officeart/2018/2/layout/IconLabelList"/>
    <dgm:cxn modelId="{CA448268-C7C6-45C6-BE00-9D6B799661A7}" type="presParOf" srcId="{B53C892C-4B91-4A1E-9BB0-0E2593D7CF72}" destId="{5D4502A2-927D-442A-A024-B984BEECDB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F17231-08E5-4681-AAFD-0E7F1814DEFE}"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334CCB9B-321B-4A17-B056-9338377743C4}">
      <dgm:prSet/>
      <dgm:spPr/>
      <dgm:t>
        <a:bodyPr/>
        <a:lstStyle/>
        <a:p>
          <a:r>
            <a:rPr lang="es-AR"/>
            <a:t>FUNDAMENTACION APARENTE</a:t>
          </a:r>
          <a:endParaRPr lang="en-US"/>
        </a:p>
      </dgm:t>
    </dgm:pt>
    <dgm:pt modelId="{71BA28B2-30B6-42FC-8994-F4D8B2F61BE0}" type="parTrans" cxnId="{ABEF6988-2FBC-435F-9BC5-3ADDCF73E101}">
      <dgm:prSet/>
      <dgm:spPr/>
      <dgm:t>
        <a:bodyPr/>
        <a:lstStyle/>
        <a:p>
          <a:endParaRPr lang="en-US"/>
        </a:p>
      </dgm:t>
    </dgm:pt>
    <dgm:pt modelId="{AA072F5D-F738-43EE-A4B5-72EF69879B49}" type="sibTrans" cxnId="{ABEF6988-2FBC-435F-9BC5-3ADDCF73E101}">
      <dgm:prSet/>
      <dgm:spPr/>
      <dgm:t>
        <a:bodyPr/>
        <a:lstStyle/>
        <a:p>
          <a:endParaRPr lang="en-US"/>
        </a:p>
      </dgm:t>
    </dgm:pt>
    <dgm:pt modelId="{79F12D08-9865-49A1-BDC5-0B5CDC502C9E}">
      <dgm:prSet/>
      <dgm:spPr/>
      <dgm:t>
        <a:bodyPr/>
        <a:lstStyle/>
        <a:p>
          <a:r>
            <a:rPr lang="es-AR"/>
            <a:t>AUSENCIA DE RAZONAMIENTO JUSTIFICATORIO</a:t>
          </a:r>
          <a:endParaRPr lang="en-US"/>
        </a:p>
      </dgm:t>
    </dgm:pt>
    <dgm:pt modelId="{B0F5A0D0-CB00-4E40-BDA0-5143DC09C6DE}" type="parTrans" cxnId="{02AACD73-2AEC-4C8D-A9E0-192D50240B6E}">
      <dgm:prSet/>
      <dgm:spPr/>
      <dgm:t>
        <a:bodyPr/>
        <a:lstStyle/>
        <a:p>
          <a:endParaRPr lang="en-US"/>
        </a:p>
      </dgm:t>
    </dgm:pt>
    <dgm:pt modelId="{715B3A85-CC78-4DC6-B839-94F9716B6AE9}" type="sibTrans" cxnId="{02AACD73-2AEC-4C8D-A9E0-192D50240B6E}">
      <dgm:prSet/>
      <dgm:spPr/>
      <dgm:t>
        <a:bodyPr/>
        <a:lstStyle/>
        <a:p>
          <a:endParaRPr lang="en-US"/>
        </a:p>
      </dgm:t>
    </dgm:pt>
    <dgm:pt modelId="{ADE88787-4403-4F2C-813B-24AEC76D4388}">
      <dgm:prSet/>
      <dgm:spPr/>
      <dgm:t>
        <a:bodyPr/>
        <a:lstStyle/>
        <a:p>
          <a:r>
            <a:rPr lang="es-AR"/>
            <a:t>LA CITA LEGAL ENTRE PARENTESIS COMO ENMASCARAMIENTO DE LA SOLUCION ARBITRARIA</a:t>
          </a:r>
          <a:endParaRPr lang="en-US"/>
        </a:p>
      </dgm:t>
    </dgm:pt>
    <dgm:pt modelId="{2BBF4B2A-5F2A-497B-B7AE-EA71EBA6D55B}" type="parTrans" cxnId="{4CABA5BF-64C5-48F5-A803-129DE7220D6D}">
      <dgm:prSet/>
      <dgm:spPr/>
      <dgm:t>
        <a:bodyPr/>
        <a:lstStyle/>
        <a:p>
          <a:endParaRPr lang="en-US"/>
        </a:p>
      </dgm:t>
    </dgm:pt>
    <dgm:pt modelId="{4E827F74-CE4A-4642-8BC7-8EE58729DE1B}" type="sibTrans" cxnId="{4CABA5BF-64C5-48F5-A803-129DE7220D6D}">
      <dgm:prSet/>
      <dgm:spPr/>
      <dgm:t>
        <a:bodyPr/>
        <a:lstStyle/>
        <a:p>
          <a:endParaRPr lang="en-US"/>
        </a:p>
      </dgm:t>
    </dgm:pt>
    <dgm:pt modelId="{685DDE87-5496-4869-8C82-B1B953BBCD12}" type="pres">
      <dgm:prSet presAssocID="{9FF17231-08E5-4681-AAFD-0E7F1814DEFE}" presName="diagram" presStyleCnt="0">
        <dgm:presLayoutVars>
          <dgm:dir/>
          <dgm:resizeHandles val="exact"/>
        </dgm:presLayoutVars>
      </dgm:prSet>
      <dgm:spPr/>
    </dgm:pt>
    <dgm:pt modelId="{4228A571-7016-432E-9978-6D8B963058AE}" type="pres">
      <dgm:prSet presAssocID="{334CCB9B-321B-4A17-B056-9338377743C4}" presName="node" presStyleLbl="node1" presStyleIdx="0" presStyleCnt="3">
        <dgm:presLayoutVars>
          <dgm:bulletEnabled val="1"/>
        </dgm:presLayoutVars>
      </dgm:prSet>
      <dgm:spPr/>
    </dgm:pt>
    <dgm:pt modelId="{6B859DC2-7980-47E2-AA43-151E11C43CFF}" type="pres">
      <dgm:prSet presAssocID="{AA072F5D-F738-43EE-A4B5-72EF69879B49}" presName="sibTrans" presStyleLbl="sibTrans2D1" presStyleIdx="0" presStyleCnt="2"/>
      <dgm:spPr/>
    </dgm:pt>
    <dgm:pt modelId="{454609DC-6639-49FB-BF0A-B742C9814A61}" type="pres">
      <dgm:prSet presAssocID="{AA072F5D-F738-43EE-A4B5-72EF69879B49}" presName="connectorText" presStyleLbl="sibTrans2D1" presStyleIdx="0" presStyleCnt="2"/>
      <dgm:spPr/>
    </dgm:pt>
    <dgm:pt modelId="{B581A324-0DB3-49F0-9032-00B5C87EF525}" type="pres">
      <dgm:prSet presAssocID="{79F12D08-9865-49A1-BDC5-0B5CDC502C9E}" presName="node" presStyleLbl="node1" presStyleIdx="1" presStyleCnt="3">
        <dgm:presLayoutVars>
          <dgm:bulletEnabled val="1"/>
        </dgm:presLayoutVars>
      </dgm:prSet>
      <dgm:spPr/>
    </dgm:pt>
    <dgm:pt modelId="{60487B76-6D39-42F3-B1BB-4BB4EFB0EAFE}" type="pres">
      <dgm:prSet presAssocID="{715B3A85-CC78-4DC6-B839-94F9716B6AE9}" presName="sibTrans" presStyleLbl="sibTrans2D1" presStyleIdx="1" presStyleCnt="2"/>
      <dgm:spPr/>
    </dgm:pt>
    <dgm:pt modelId="{5504963F-0468-4489-B49C-B351E0BD2CF3}" type="pres">
      <dgm:prSet presAssocID="{715B3A85-CC78-4DC6-B839-94F9716B6AE9}" presName="connectorText" presStyleLbl="sibTrans2D1" presStyleIdx="1" presStyleCnt="2"/>
      <dgm:spPr/>
    </dgm:pt>
    <dgm:pt modelId="{92053F97-161A-4019-ABB1-7B4B7F3DFA3E}" type="pres">
      <dgm:prSet presAssocID="{ADE88787-4403-4F2C-813B-24AEC76D4388}" presName="node" presStyleLbl="node1" presStyleIdx="2" presStyleCnt="3">
        <dgm:presLayoutVars>
          <dgm:bulletEnabled val="1"/>
        </dgm:presLayoutVars>
      </dgm:prSet>
      <dgm:spPr/>
    </dgm:pt>
  </dgm:ptLst>
  <dgm:cxnLst>
    <dgm:cxn modelId="{293B3201-5426-4B9C-9EA8-82DB69414D58}" type="presOf" srcId="{ADE88787-4403-4F2C-813B-24AEC76D4388}" destId="{92053F97-161A-4019-ABB1-7B4B7F3DFA3E}" srcOrd="0" destOrd="0" presId="urn:microsoft.com/office/officeart/2005/8/layout/process5"/>
    <dgm:cxn modelId="{FF3C8563-012D-480A-9625-36F4CAFA731F}" type="presOf" srcId="{79F12D08-9865-49A1-BDC5-0B5CDC502C9E}" destId="{B581A324-0DB3-49F0-9032-00B5C87EF525}" srcOrd="0" destOrd="0" presId="urn:microsoft.com/office/officeart/2005/8/layout/process5"/>
    <dgm:cxn modelId="{7661746E-9757-448F-AD41-DB166870BDED}" type="presOf" srcId="{715B3A85-CC78-4DC6-B839-94F9716B6AE9}" destId="{60487B76-6D39-42F3-B1BB-4BB4EFB0EAFE}" srcOrd="0" destOrd="0" presId="urn:microsoft.com/office/officeart/2005/8/layout/process5"/>
    <dgm:cxn modelId="{02AACD73-2AEC-4C8D-A9E0-192D50240B6E}" srcId="{9FF17231-08E5-4681-AAFD-0E7F1814DEFE}" destId="{79F12D08-9865-49A1-BDC5-0B5CDC502C9E}" srcOrd="1" destOrd="0" parTransId="{B0F5A0D0-CB00-4E40-BDA0-5143DC09C6DE}" sibTransId="{715B3A85-CC78-4DC6-B839-94F9716B6AE9}"/>
    <dgm:cxn modelId="{549D6978-258F-41AB-9650-933E6F3DD455}" type="presOf" srcId="{AA072F5D-F738-43EE-A4B5-72EF69879B49}" destId="{6B859DC2-7980-47E2-AA43-151E11C43CFF}" srcOrd="0" destOrd="0" presId="urn:microsoft.com/office/officeart/2005/8/layout/process5"/>
    <dgm:cxn modelId="{6E15C77B-8F41-46E5-BD47-3B3E703FFE0F}" type="presOf" srcId="{9FF17231-08E5-4681-AAFD-0E7F1814DEFE}" destId="{685DDE87-5496-4869-8C82-B1B953BBCD12}" srcOrd="0" destOrd="0" presId="urn:microsoft.com/office/officeart/2005/8/layout/process5"/>
    <dgm:cxn modelId="{ABEF6988-2FBC-435F-9BC5-3ADDCF73E101}" srcId="{9FF17231-08E5-4681-AAFD-0E7F1814DEFE}" destId="{334CCB9B-321B-4A17-B056-9338377743C4}" srcOrd="0" destOrd="0" parTransId="{71BA28B2-30B6-42FC-8994-F4D8B2F61BE0}" sibTransId="{AA072F5D-F738-43EE-A4B5-72EF69879B49}"/>
    <dgm:cxn modelId="{952CD4B8-2F42-4502-BE7E-163780A34FB9}" type="presOf" srcId="{334CCB9B-321B-4A17-B056-9338377743C4}" destId="{4228A571-7016-432E-9978-6D8B963058AE}" srcOrd="0" destOrd="0" presId="urn:microsoft.com/office/officeart/2005/8/layout/process5"/>
    <dgm:cxn modelId="{C3F4F5B9-AC8A-463E-A67A-9350ABBD7678}" type="presOf" srcId="{715B3A85-CC78-4DC6-B839-94F9716B6AE9}" destId="{5504963F-0468-4489-B49C-B351E0BD2CF3}" srcOrd="1" destOrd="0" presId="urn:microsoft.com/office/officeart/2005/8/layout/process5"/>
    <dgm:cxn modelId="{4CABA5BF-64C5-48F5-A803-129DE7220D6D}" srcId="{9FF17231-08E5-4681-AAFD-0E7F1814DEFE}" destId="{ADE88787-4403-4F2C-813B-24AEC76D4388}" srcOrd="2" destOrd="0" parTransId="{2BBF4B2A-5F2A-497B-B7AE-EA71EBA6D55B}" sibTransId="{4E827F74-CE4A-4642-8BC7-8EE58729DE1B}"/>
    <dgm:cxn modelId="{1953ACC9-68BB-4C83-900D-DEB512FFE3D6}" type="presOf" srcId="{AA072F5D-F738-43EE-A4B5-72EF69879B49}" destId="{454609DC-6639-49FB-BF0A-B742C9814A61}" srcOrd="1" destOrd="0" presId="urn:microsoft.com/office/officeart/2005/8/layout/process5"/>
    <dgm:cxn modelId="{2BAA30B3-0F99-409E-9FFF-0721734C2DE1}" type="presParOf" srcId="{685DDE87-5496-4869-8C82-B1B953BBCD12}" destId="{4228A571-7016-432E-9978-6D8B963058AE}" srcOrd="0" destOrd="0" presId="urn:microsoft.com/office/officeart/2005/8/layout/process5"/>
    <dgm:cxn modelId="{133E6AFF-D49E-480E-BBD6-D62D9BC2536E}" type="presParOf" srcId="{685DDE87-5496-4869-8C82-B1B953BBCD12}" destId="{6B859DC2-7980-47E2-AA43-151E11C43CFF}" srcOrd="1" destOrd="0" presId="urn:microsoft.com/office/officeart/2005/8/layout/process5"/>
    <dgm:cxn modelId="{028A65D1-6C16-4CD9-B542-96A9E9FC0562}" type="presParOf" srcId="{6B859DC2-7980-47E2-AA43-151E11C43CFF}" destId="{454609DC-6639-49FB-BF0A-B742C9814A61}" srcOrd="0" destOrd="0" presId="urn:microsoft.com/office/officeart/2005/8/layout/process5"/>
    <dgm:cxn modelId="{6EE02F54-0409-43D0-A0D3-7B79B4C95EC5}" type="presParOf" srcId="{685DDE87-5496-4869-8C82-B1B953BBCD12}" destId="{B581A324-0DB3-49F0-9032-00B5C87EF525}" srcOrd="2" destOrd="0" presId="urn:microsoft.com/office/officeart/2005/8/layout/process5"/>
    <dgm:cxn modelId="{C7947095-0A5D-458C-9C31-5C8CF0A1A8B2}" type="presParOf" srcId="{685DDE87-5496-4869-8C82-B1B953BBCD12}" destId="{60487B76-6D39-42F3-B1BB-4BB4EFB0EAFE}" srcOrd="3" destOrd="0" presId="urn:microsoft.com/office/officeart/2005/8/layout/process5"/>
    <dgm:cxn modelId="{BCEE7677-3908-4C0E-B6EE-178EA6C10C4E}" type="presParOf" srcId="{60487B76-6D39-42F3-B1BB-4BB4EFB0EAFE}" destId="{5504963F-0468-4489-B49C-B351E0BD2CF3}" srcOrd="0" destOrd="0" presId="urn:microsoft.com/office/officeart/2005/8/layout/process5"/>
    <dgm:cxn modelId="{C9B9A109-B084-4159-A761-8C41AEF33B54}" type="presParOf" srcId="{685DDE87-5496-4869-8C82-B1B953BBCD12}" destId="{92053F97-161A-4019-ABB1-7B4B7F3DFA3E}"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9D261D-4398-4118-97DB-29C07B9D8E2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F663FC6-BF6E-4850-951E-05A13BF475D8}">
      <dgm:prSet custT="1"/>
      <dgm:spPr/>
      <dgm:t>
        <a:bodyPr/>
        <a:lstStyle/>
        <a:p>
          <a:pPr>
            <a:lnSpc>
              <a:spcPct val="100000"/>
            </a:lnSpc>
          </a:pPr>
          <a:r>
            <a:rPr lang="es-AR" sz="1800" dirty="0">
              <a:effectLst>
                <a:outerShdw blurRad="38100" dist="38100" dir="2700000" algn="tl">
                  <a:srgbClr val="000000">
                    <a:alpha val="43137"/>
                  </a:srgbClr>
                </a:outerShdw>
              </a:effectLst>
            </a:rPr>
            <a:t>Antecedentes: La Ley 24432 y el Art. 1627 del CC.</a:t>
          </a:r>
          <a:endParaRPr lang="en-US" sz="1800" dirty="0">
            <a:effectLst>
              <a:outerShdw blurRad="38100" dist="38100" dir="2700000" algn="tl">
                <a:srgbClr val="000000">
                  <a:alpha val="43137"/>
                </a:srgbClr>
              </a:outerShdw>
            </a:effectLst>
          </a:endParaRPr>
        </a:p>
      </dgm:t>
    </dgm:pt>
    <dgm:pt modelId="{E5C9AB07-0317-400C-A7A3-75ACCB845620}" type="parTrans" cxnId="{0F7067C6-C451-43B9-B657-BF8C28DDE638}">
      <dgm:prSet/>
      <dgm:spPr/>
      <dgm:t>
        <a:bodyPr/>
        <a:lstStyle/>
        <a:p>
          <a:endParaRPr lang="en-US"/>
        </a:p>
      </dgm:t>
    </dgm:pt>
    <dgm:pt modelId="{146AEFEB-AB5F-4781-98C7-5F64D0873671}" type="sibTrans" cxnId="{0F7067C6-C451-43B9-B657-BF8C28DDE638}">
      <dgm:prSet/>
      <dgm:spPr/>
      <dgm:t>
        <a:bodyPr/>
        <a:lstStyle/>
        <a:p>
          <a:endParaRPr lang="en-US"/>
        </a:p>
      </dgm:t>
    </dgm:pt>
    <dgm:pt modelId="{6128900C-AB68-436D-A2FE-4C274CEFD91D}">
      <dgm:prSet custT="1"/>
      <dgm:spPr/>
      <dgm:t>
        <a:bodyPr/>
        <a:lstStyle/>
        <a:p>
          <a:pPr>
            <a:lnSpc>
              <a:spcPct val="100000"/>
            </a:lnSpc>
          </a:pPr>
          <a:r>
            <a:rPr lang="es-AR" sz="2000" dirty="0">
              <a:effectLst>
                <a:outerShdw blurRad="38100" dist="38100" dir="2700000" algn="tl">
                  <a:srgbClr val="000000">
                    <a:alpha val="43137"/>
                  </a:srgbClr>
                </a:outerShdw>
              </a:effectLst>
            </a:rPr>
            <a:t>Los casos paradigmáticos.</a:t>
          </a:r>
          <a:endParaRPr lang="en-US" sz="2000" dirty="0">
            <a:effectLst>
              <a:outerShdw blurRad="38100" dist="38100" dir="2700000" algn="tl">
                <a:srgbClr val="000000">
                  <a:alpha val="43137"/>
                </a:srgbClr>
              </a:outerShdw>
            </a:effectLst>
          </a:endParaRPr>
        </a:p>
      </dgm:t>
    </dgm:pt>
    <dgm:pt modelId="{BEA24927-C7C3-41C3-995A-1B57F184151A}" type="parTrans" cxnId="{98EF5483-1B15-46D7-8D9C-1E5B71523FC9}">
      <dgm:prSet/>
      <dgm:spPr/>
      <dgm:t>
        <a:bodyPr/>
        <a:lstStyle/>
        <a:p>
          <a:endParaRPr lang="en-US"/>
        </a:p>
      </dgm:t>
    </dgm:pt>
    <dgm:pt modelId="{820589EC-2597-4115-99FD-6140DEB09938}" type="sibTrans" cxnId="{98EF5483-1B15-46D7-8D9C-1E5B71523FC9}">
      <dgm:prSet/>
      <dgm:spPr/>
      <dgm:t>
        <a:bodyPr/>
        <a:lstStyle/>
        <a:p>
          <a:endParaRPr lang="en-US"/>
        </a:p>
      </dgm:t>
    </dgm:pt>
    <dgm:pt modelId="{80782542-A4E9-47CE-BF32-EFBE2CA7038D}">
      <dgm:prSet custT="1"/>
      <dgm:spPr/>
      <dgm:t>
        <a:bodyPr/>
        <a:lstStyle/>
        <a:p>
          <a:pPr>
            <a:lnSpc>
              <a:spcPct val="100000"/>
            </a:lnSpc>
          </a:pPr>
          <a:r>
            <a:rPr lang="es-AR" sz="2000" dirty="0">
              <a:effectLst>
                <a:outerShdw blurRad="38100" dist="38100" dir="2700000" algn="tl">
                  <a:srgbClr val="000000">
                    <a:alpha val="43137"/>
                  </a:srgbClr>
                </a:outerShdw>
              </a:effectLst>
            </a:rPr>
            <a:t>La aplicación del Art.1255 es de Carácter Excepcional.</a:t>
          </a:r>
          <a:endParaRPr lang="en-US" sz="2000" dirty="0">
            <a:effectLst>
              <a:outerShdw blurRad="38100" dist="38100" dir="2700000" algn="tl">
                <a:srgbClr val="000000">
                  <a:alpha val="43137"/>
                </a:srgbClr>
              </a:outerShdw>
            </a:effectLst>
          </a:endParaRPr>
        </a:p>
      </dgm:t>
    </dgm:pt>
    <dgm:pt modelId="{43197019-1F85-4908-8A55-E089DEF8757C}" type="parTrans" cxnId="{906BE7A3-62F8-4244-9F87-3F38264AD33A}">
      <dgm:prSet/>
      <dgm:spPr/>
      <dgm:t>
        <a:bodyPr/>
        <a:lstStyle/>
        <a:p>
          <a:endParaRPr lang="en-US"/>
        </a:p>
      </dgm:t>
    </dgm:pt>
    <dgm:pt modelId="{C9F4CB6A-B55A-4344-B03F-ADF3FBFFA8BE}" type="sibTrans" cxnId="{906BE7A3-62F8-4244-9F87-3F38264AD33A}">
      <dgm:prSet/>
      <dgm:spPr/>
      <dgm:t>
        <a:bodyPr/>
        <a:lstStyle/>
        <a:p>
          <a:endParaRPr lang="en-US"/>
        </a:p>
      </dgm:t>
    </dgm:pt>
    <dgm:pt modelId="{6E7B1DF1-4831-4C3D-8943-78EEA8AED04C}">
      <dgm:prSet custT="1"/>
      <dgm:spPr/>
      <dgm:t>
        <a:bodyPr/>
        <a:lstStyle/>
        <a:p>
          <a:pPr>
            <a:lnSpc>
              <a:spcPct val="100000"/>
            </a:lnSpc>
          </a:pPr>
          <a:r>
            <a:rPr lang="es-AR" sz="2000" dirty="0">
              <a:effectLst>
                <a:outerShdw blurRad="38100" dist="38100" dir="2700000" algn="tl">
                  <a:srgbClr val="000000">
                    <a:alpha val="43137"/>
                  </a:srgbClr>
                </a:outerShdw>
              </a:effectLst>
            </a:rPr>
            <a:t>La Jurisprudencia de la Corte Suprema de Justicia de la Nación</a:t>
          </a:r>
          <a:endParaRPr lang="en-US" sz="2000" dirty="0">
            <a:effectLst>
              <a:outerShdw blurRad="38100" dist="38100" dir="2700000" algn="tl">
                <a:srgbClr val="000000">
                  <a:alpha val="43137"/>
                </a:srgbClr>
              </a:outerShdw>
            </a:effectLst>
          </a:endParaRPr>
        </a:p>
      </dgm:t>
    </dgm:pt>
    <dgm:pt modelId="{207F98A5-20D2-4DFB-98F4-60A636D26D2E}" type="parTrans" cxnId="{5D510453-3896-4F9D-80AE-3D0C0B727CDC}">
      <dgm:prSet/>
      <dgm:spPr/>
      <dgm:t>
        <a:bodyPr/>
        <a:lstStyle/>
        <a:p>
          <a:endParaRPr lang="en-US"/>
        </a:p>
      </dgm:t>
    </dgm:pt>
    <dgm:pt modelId="{290787C9-C3C0-4FFE-9C44-2542E745F8CC}" type="sibTrans" cxnId="{5D510453-3896-4F9D-80AE-3D0C0B727CDC}">
      <dgm:prSet/>
      <dgm:spPr/>
      <dgm:t>
        <a:bodyPr/>
        <a:lstStyle/>
        <a:p>
          <a:endParaRPr lang="en-US"/>
        </a:p>
      </dgm:t>
    </dgm:pt>
    <dgm:pt modelId="{1EB39341-B4A2-464C-8847-34F123E4908F}" type="pres">
      <dgm:prSet presAssocID="{499D261D-4398-4118-97DB-29C07B9D8E24}" presName="root" presStyleCnt="0">
        <dgm:presLayoutVars>
          <dgm:dir/>
          <dgm:resizeHandles val="exact"/>
        </dgm:presLayoutVars>
      </dgm:prSet>
      <dgm:spPr/>
    </dgm:pt>
    <dgm:pt modelId="{A9BDFE91-1A13-406E-A9CD-98ED97737435}" type="pres">
      <dgm:prSet presAssocID="{BF663FC6-BF6E-4850-951E-05A13BF475D8}" presName="compNode" presStyleCnt="0"/>
      <dgm:spPr/>
    </dgm:pt>
    <dgm:pt modelId="{E18E3704-9D9F-4AA2-9ACB-E1646CE25602}" type="pres">
      <dgm:prSet presAssocID="{BF663FC6-BF6E-4850-951E-05A13BF475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tillo de juez"/>
        </a:ext>
      </dgm:extLst>
    </dgm:pt>
    <dgm:pt modelId="{BA473402-7DB7-4EE4-BEA4-A4E5F717561C}" type="pres">
      <dgm:prSet presAssocID="{BF663FC6-BF6E-4850-951E-05A13BF475D8}" presName="spaceRect" presStyleCnt="0"/>
      <dgm:spPr/>
    </dgm:pt>
    <dgm:pt modelId="{4BA79668-D75E-4FAE-80C3-F4AC115B8F66}" type="pres">
      <dgm:prSet presAssocID="{BF663FC6-BF6E-4850-951E-05A13BF475D8}" presName="textRect" presStyleLbl="revTx" presStyleIdx="0" presStyleCnt="4">
        <dgm:presLayoutVars>
          <dgm:chMax val="1"/>
          <dgm:chPref val="1"/>
        </dgm:presLayoutVars>
      </dgm:prSet>
      <dgm:spPr/>
    </dgm:pt>
    <dgm:pt modelId="{F52C0B17-7558-4895-92F8-A86C5B96477B}" type="pres">
      <dgm:prSet presAssocID="{146AEFEB-AB5F-4781-98C7-5F64D0873671}" presName="sibTrans" presStyleCnt="0"/>
      <dgm:spPr/>
    </dgm:pt>
    <dgm:pt modelId="{852C79A3-C80A-4534-B0CF-864A73589AA9}" type="pres">
      <dgm:prSet presAssocID="{6128900C-AB68-436D-A2FE-4C274CEFD91D}" presName="compNode" presStyleCnt="0"/>
      <dgm:spPr/>
    </dgm:pt>
    <dgm:pt modelId="{ECF3B249-25A7-403F-870A-03C3E58B3DD3}" type="pres">
      <dgm:prSet presAssocID="{6128900C-AB68-436D-A2FE-4C274CEFD9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bros en una estantería con relleno sólido"/>
        </a:ext>
      </dgm:extLst>
    </dgm:pt>
    <dgm:pt modelId="{234CD596-34F8-4F4C-9BCC-95550A89E9F1}" type="pres">
      <dgm:prSet presAssocID="{6128900C-AB68-436D-A2FE-4C274CEFD91D}" presName="spaceRect" presStyleCnt="0"/>
      <dgm:spPr/>
    </dgm:pt>
    <dgm:pt modelId="{6219F86A-449B-4DA0-87B6-4EBABD5B7743}" type="pres">
      <dgm:prSet presAssocID="{6128900C-AB68-436D-A2FE-4C274CEFD91D}" presName="textRect" presStyleLbl="revTx" presStyleIdx="1" presStyleCnt="4">
        <dgm:presLayoutVars>
          <dgm:chMax val="1"/>
          <dgm:chPref val="1"/>
        </dgm:presLayoutVars>
      </dgm:prSet>
      <dgm:spPr/>
    </dgm:pt>
    <dgm:pt modelId="{1ABB04EC-B239-439F-9C7E-EF5A7FA3240D}" type="pres">
      <dgm:prSet presAssocID="{820589EC-2597-4115-99FD-6140DEB09938}" presName="sibTrans" presStyleCnt="0"/>
      <dgm:spPr/>
    </dgm:pt>
    <dgm:pt modelId="{1B57B4BA-094B-44FC-BC6A-74D50020C04C}" type="pres">
      <dgm:prSet presAssocID="{80782542-A4E9-47CE-BF32-EFBE2CA7038D}" presName="compNode" presStyleCnt="0"/>
      <dgm:spPr/>
    </dgm:pt>
    <dgm:pt modelId="{EB576A1B-098E-4FF2-BAB4-AA61B3739C32}" type="pres">
      <dgm:prSet presAssocID="{80782542-A4E9-47CE-BF32-EFBE2CA7038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Juez con relleno sólido"/>
        </a:ext>
      </dgm:extLst>
    </dgm:pt>
    <dgm:pt modelId="{BDC35478-F345-4752-B229-87D2CDABE7DA}" type="pres">
      <dgm:prSet presAssocID="{80782542-A4E9-47CE-BF32-EFBE2CA7038D}" presName="spaceRect" presStyleCnt="0"/>
      <dgm:spPr/>
    </dgm:pt>
    <dgm:pt modelId="{61781606-0E09-4F5F-A2B2-0367E61F9F80}" type="pres">
      <dgm:prSet presAssocID="{80782542-A4E9-47CE-BF32-EFBE2CA7038D}" presName="textRect" presStyleLbl="revTx" presStyleIdx="2" presStyleCnt="4">
        <dgm:presLayoutVars>
          <dgm:chMax val="1"/>
          <dgm:chPref val="1"/>
        </dgm:presLayoutVars>
      </dgm:prSet>
      <dgm:spPr/>
    </dgm:pt>
    <dgm:pt modelId="{F848F723-F845-41A3-974C-DDAF0E7A2C42}" type="pres">
      <dgm:prSet presAssocID="{C9F4CB6A-B55A-4344-B03F-ADF3FBFFA8BE}" presName="sibTrans" presStyleCnt="0"/>
      <dgm:spPr/>
    </dgm:pt>
    <dgm:pt modelId="{F0ACC9A7-EB5B-428B-883F-46716909A5A9}" type="pres">
      <dgm:prSet presAssocID="{6E7B1DF1-4831-4C3D-8943-78EEA8AED04C}" presName="compNode" presStyleCnt="0"/>
      <dgm:spPr/>
    </dgm:pt>
    <dgm:pt modelId="{3E65B989-2215-455B-BD42-85E6603B1460}" type="pres">
      <dgm:prSet presAssocID="{6E7B1DF1-4831-4C3D-8943-78EEA8AED0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4A1FA76C-9DBE-478B-B7EE-93355AB74F85}" type="pres">
      <dgm:prSet presAssocID="{6E7B1DF1-4831-4C3D-8943-78EEA8AED04C}" presName="spaceRect" presStyleCnt="0"/>
      <dgm:spPr/>
    </dgm:pt>
    <dgm:pt modelId="{9F4A256B-3F6E-4A36-A67F-220AFF9BC7BA}" type="pres">
      <dgm:prSet presAssocID="{6E7B1DF1-4831-4C3D-8943-78EEA8AED04C}" presName="textRect" presStyleLbl="revTx" presStyleIdx="3" presStyleCnt="4" custLinFactNeighborX="1170" custLinFactNeighborY="1207">
        <dgm:presLayoutVars>
          <dgm:chMax val="1"/>
          <dgm:chPref val="1"/>
        </dgm:presLayoutVars>
      </dgm:prSet>
      <dgm:spPr/>
    </dgm:pt>
  </dgm:ptLst>
  <dgm:cxnLst>
    <dgm:cxn modelId="{6C22DC25-2CDA-419A-A1B5-C97AFAEBBEB8}" type="presOf" srcId="{80782542-A4E9-47CE-BF32-EFBE2CA7038D}" destId="{61781606-0E09-4F5F-A2B2-0367E61F9F80}" srcOrd="0" destOrd="0" presId="urn:microsoft.com/office/officeart/2018/2/layout/IconLabelList"/>
    <dgm:cxn modelId="{3BFAF13E-20F9-4977-8FEA-19714C51012F}" type="presOf" srcId="{6E7B1DF1-4831-4C3D-8943-78EEA8AED04C}" destId="{9F4A256B-3F6E-4A36-A67F-220AFF9BC7BA}" srcOrd="0" destOrd="0" presId="urn:microsoft.com/office/officeart/2018/2/layout/IconLabelList"/>
    <dgm:cxn modelId="{5D510453-3896-4F9D-80AE-3D0C0B727CDC}" srcId="{499D261D-4398-4118-97DB-29C07B9D8E24}" destId="{6E7B1DF1-4831-4C3D-8943-78EEA8AED04C}" srcOrd="3" destOrd="0" parTransId="{207F98A5-20D2-4DFB-98F4-60A636D26D2E}" sibTransId="{290787C9-C3C0-4FFE-9C44-2542E745F8CC}"/>
    <dgm:cxn modelId="{98EF5483-1B15-46D7-8D9C-1E5B71523FC9}" srcId="{499D261D-4398-4118-97DB-29C07B9D8E24}" destId="{6128900C-AB68-436D-A2FE-4C274CEFD91D}" srcOrd="1" destOrd="0" parTransId="{BEA24927-C7C3-41C3-995A-1B57F184151A}" sibTransId="{820589EC-2597-4115-99FD-6140DEB09938}"/>
    <dgm:cxn modelId="{906BE7A3-62F8-4244-9F87-3F38264AD33A}" srcId="{499D261D-4398-4118-97DB-29C07B9D8E24}" destId="{80782542-A4E9-47CE-BF32-EFBE2CA7038D}" srcOrd="2" destOrd="0" parTransId="{43197019-1F85-4908-8A55-E089DEF8757C}" sibTransId="{C9F4CB6A-B55A-4344-B03F-ADF3FBFFA8BE}"/>
    <dgm:cxn modelId="{85A364AD-09DA-4E64-8FB6-3E6A953C17F0}" type="presOf" srcId="{BF663FC6-BF6E-4850-951E-05A13BF475D8}" destId="{4BA79668-D75E-4FAE-80C3-F4AC115B8F66}" srcOrd="0" destOrd="0" presId="urn:microsoft.com/office/officeart/2018/2/layout/IconLabelList"/>
    <dgm:cxn modelId="{0F7067C6-C451-43B9-B657-BF8C28DDE638}" srcId="{499D261D-4398-4118-97DB-29C07B9D8E24}" destId="{BF663FC6-BF6E-4850-951E-05A13BF475D8}" srcOrd="0" destOrd="0" parTransId="{E5C9AB07-0317-400C-A7A3-75ACCB845620}" sibTransId="{146AEFEB-AB5F-4781-98C7-5F64D0873671}"/>
    <dgm:cxn modelId="{9F9D81D4-90C1-48C9-850D-2291E4304D24}" type="presOf" srcId="{6128900C-AB68-436D-A2FE-4C274CEFD91D}" destId="{6219F86A-449B-4DA0-87B6-4EBABD5B7743}" srcOrd="0" destOrd="0" presId="urn:microsoft.com/office/officeart/2018/2/layout/IconLabelList"/>
    <dgm:cxn modelId="{85037DFA-7297-4120-8379-8A4887A752B8}" type="presOf" srcId="{499D261D-4398-4118-97DB-29C07B9D8E24}" destId="{1EB39341-B4A2-464C-8847-34F123E4908F}" srcOrd="0" destOrd="0" presId="urn:microsoft.com/office/officeart/2018/2/layout/IconLabelList"/>
    <dgm:cxn modelId="{85F9A78E-DC91-4EE4-B17E-4CF128231F88}" type="presParOf" srcId="{1EB39341-B4A2-464C-8847-34F123E4908F}" destId="{A9BDFE91-1A13-406E-A9CD-98ED97737435}" srcOrd="0" destOrd="0" presId="urn:microsoft.com/office/officeart/2018/2/layout/IconLabelList"/>
    <dgm:cxn modelId="{6B0B3C5A-CF12-4E73-967C-F31635F5F649}" type="presParOf" srcId="{A9BDFE91-1A13-406E-A9CD-98ED97737435}" destId="{E18E3704-9D9F-4AA2-9ACB-E1646CE25602}" srcOrd="0" destOrd="0" presId="urn:microsoft.com/office/officeart/2018/2/layout/IconLabelList"/>
    <dgm:cxn modelId="{FB5E697B-5FEA-4A9D-98E2-B4F89FD15949}" type="presParOf" srcId="{A9BDFE91-1A13-406E-A9CD-98ED97737435}" destId="{BA473402-7DB7-4EE4-BEA4-A4E5F717561C}" srcOrd="1" destOrd="0" presId="urn:microsoft.com/office/officeart/2018/2/layout/IconLabelList"/>
    <dgm:cxn modelId="{48BD31A2-2E0A-4C80-B1B2-7649531474A2}" type="presParOf" srcId="{A9BDFE91-1A13-406E-A9CD-98ED97737435}" destId="{4BA79668-D75E-4FAE-80C3-F4AC115B8F66}" srcOrd="2" destOrd="0" presId="urn:microsoft.com/office/officeart/2018/2/layout/IconLabelList"/>
    <dgm:cxn modelId="{9F5E030B-AA72-4013-9AC6-C3E11A6873A8}" type="presParOf" srcId="{1EB39341-B4A2-464C-8847-34F123E4908F}" destId="{F52C0B17-7558-4895-92F8-A86C5B96477B}" srcOrd="1" destOrd="0" presId="urn:microsoft.com/office/officeart/2018/2/layout/IconLabelList"/>
    <dgm:cxn modelId="{B8104006-2047-4F44-890C-DAD2497BB58C}" type="presParOf" srcId="{1EB39341-B4A2-464C-8847-34F123E4908F}" destId="{852C79A3-C80A-4534-B0CF-864A73589AA9}" srcOrd="2" destOrd="0" presId="urn:microsoft.com/office/officeart/2018/2/layout/IconLabelList"/>
    <dgm:cxn modelId="{96F04865-3D96-4E55-B220-C66C0EEDC7C8}" type="presParOf" srcId="{852C79A3-C80A-4534-B0CF-864A73589AA9}" destId="{ECF3B249-25A7-403F-870A-03C3E58B3DD3}" srcOrd="0" destOrd="0" presId="urn:microsoft.com/office/officeart/2018/2/layout/IconLabelList"/>
    <dgm:cxn modelId="{FB41FB31-38E3-4A86-9CB5-51F59A878957}" type="presParOf" srcId="{852C79A3-C80A-4534-B0CF-864A73589AA9}" destId="{234CD596-34F8-4F4C-9BCC-95550A89E9F1}" srcOrd="1" destOrd="0" presId="urn:microsoft.com/office/officeart/2018/2/layout/IconLabelList"/>
    <dgm:cxn modelId="{34155EF0-0EAF-4687-BAAB-F7B450450D8B}" type="presParOf" srcId="{852C79A3-C80A-4534-B0CF-864A73589AA9}" destId="{6219F86A-449B-4DA0-87B6-4EBABD5B7743}" srcOrd="2" destOrd="0" presId="urn:microsoft.com/office/officeart/2018/2/layout/IconLabelList"/>
    <dgm:cxn modelId="{618066D6-1585-47CB-A44D-8D41101180C7}" type="presParOf" srcId="{1EB39341-B4A2-464C-8847-34F123E4908F}" destId="{1ABB04EC-B239-439F-9C7E-EF5A7FA3240D}" srcOrd="3" destOrd="0" presId="urn:microsoft.com/office/officeart/2018/2/layout/IconLabelList"/>
    <dgm:cxn modelId="{3BAE2F79-15AE-403D-BA61-8431F129D174}" type="presParOf" srcId="{1EB39341-B4A2-464C-8847-34F123E4908F}" destId="{1B57B4BA-094B-44FC-BC6A-74D50020C04C}" srcOrd="4" destOrd="0" presId="urn:microsoft.com/office/officeart/2018/2/layout/IconLabelList"/>
    <dgm:cxn modelId="{9CA59D05-F16D-4025-B41F-8A60505D6DC0}" type="presParOf" srcId="{1B57B4BA-094B-44FC-BC6A-74D50020C04C}" destId="{EB576A1B-098E-4FF2-BAB4-AA61B3739C32}" srcOrd="0" destOrd="0" presId="urn:microsoft.com/office/officeart/2018/2/layout/IconLabelList"/>
    <dgm:cxn modelId="{598A3FE5-75C8-4FA1-8378-45126E91032B}" type="presParOf" srcId="{1B57B4BA-094B-44FC-BC6A-74D50020C04C}" destId="{BDC35478-F345-4752-B229-87D2CDABE7DA}" srcOrd="1" destOrd="0" presId="urn:microsoft.com/office/officeart/2018/2/layout/IconLabelList"/>
    <dgm:cxn modelId="{6174E01A-1024-4744-BC43-32B69C5D7E89}" type="presParOf" srcId="{1B57B4BA-094B-44FC-BC6A-74D50020C04C}" destId="{61781606-0E09-4F5F-A2B2-0367E61F9F80}" srcOrd="2" destOrd="0" presId="urn:microsoft.com/office/officeart/2018/2/layout/IconLabelList"/>
    <dgm:cxn modelId="{31ABABB5-2107-406C-9B63-B7BF5DAC5739}" type="presParOf" srcId="{1EB39341-B4A2-464C-8847-34F123E4908F}" destId="{F848F723-F845-41A3-974C-DDAF0E7A2C42}" srcOrd="5" destOrd="0" presId="urn:microsoft.com/office/officeart/2018/2/layout/IconLabelList"/>
    <dgm:cxn modelId="{CDB62A24-C55A-4297-B470-172C26074FE2}" type="presParOf" srcId="{1EB39341-B4A2-464C-8847-34F123E4908F}" destId="{F0ACC9A7-EB5B-428B-883F-46716909A5A9}" srcOrd="6" destOrd="0" presId="urn:microsoft.com/office/officeart/2018/2/layout/IconLabelList"/>
    <dgm:cxn modelId="{3301BCEF-3C18-46E3-9B1B-E14DBE151BF4}" type="presParOf" srcId="{F0ACC9A7-EB5B-428B-883F-46716909A5A9}" destId="{3E65B989-2215-455B-BD42-85E6603B1460}" srcOrd="0" destOrd="0" presId="urn:microsoft.com/office/officeart/2018/2/layout/IconLabelList"/>
    <dgm:cxn modelId="{B9262511-C24B-47CF-A977-E98A6B532E59}" type="presParOf" srcId="{F0ACC9A7-EB5B-428B-883F-46716909A5A9}" destId="{4A1FA76C-9DBE-478B-B7EE-93355AB74F85}" srcOrd="1" destOrd="0" presId="urn:microsoft.com/office/officeart/2018/2/layout/IconLabelList"/>
    <dgm:cxn modelId="{E7F1FA0F-016B-47BD-AA75-FF470B3D998B}" type="presParOf" srcId="{F0ACC9A7-EB5B-428B-883F-46716909A5A9}" destId="{9F4A256B-3F6E-4A36-A67F-220AFF9BC7B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E64FA-36B5-4FDD-8C06-E0956F21A75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2FCD6F9-3490-4FAF-B4B5-C335A13A65ED}">
      <dgm:prSet custT="1"/>
      <dgm:spPr/>
      <dgm:t>
        <a:bodyPr/>
        <a:lstStyle/>
        <a:p>
          <a:r>
            <a:rPr lang="es-AR" sz="2000" dirty="0"/>
            <a:t>Evidente</a:t>
          </a:r>
          <a:endParaRPr lang="en-US" sz="2000" dirty="0"/>
        </a:p>
      </dgm:t>
    </dgm:pt>
    <dgm:pt modelId="{170F4C29-9DDB-4F89-B4C6-459B5ABCAF9E}" type="parTrans" cxnId="{FDBE958C-09A3-4C04-8684-D4F27C19F0F0}">
      <dgm:prSet/>
      <dgm:spPr/>
      <dgm:t>
        <a:bodyPr/>
        <a:lstStyle/>
        <a:p>
          <a:endParaRPr lang="en-US"/>
        </a:p>
      </dgm:t>
    </dgm:pt>
    <dgm:pt modelId="{C6AD65B3-EB3A-4C8A-9ED2-EDCF76BFC2C0}" type="sibTrans" cxnId="{FDBE958C-09A3-4C04-8684-D4F27C19F0F0}">
      <dgm:prSet/>
      <dgm:spPr/>
      <dgm:t>
        <a:bodyPr/>
        <a:lstStyle/>
        <a:p>
          <a:endParaRPr lang="en-US"/>
        </a:p>
      </dgm:t>
    </dgm:pt>
    <dgm:pt modelId="{2B700944-C766-4E8C-8F50-29144A41F12F}">
      <dgm:prSet custT="1"/>
      <dgm:spPr/>
      <dgm:t>
        <a:bodyPr/>
        <a:lstStyle/>
        <a:p>
          <a:r>
            <a:rPr lang="es-AR" sz="2000" dirty="0"/>
            <a:t>Injustificada</a:t>
          </a:r>
          <a:endParaRPr lang="en-US" sz="2000" dirty="0"/>
        </a:p>
      </dgm:t>
    </dgm:pt>
    <dgm:pt modelId="{A88B1387-676E-4BD0-96A4-971A45C74C56}" type="parTrans" cxnId="{1CE68AD0-2090-4B50-B365-C1F666B09942}">
      <dgm:prSet/>
      <dgm:spPr/>
      <dgm:t>
        <a:bodyPr/>
        <a:lstStyle/>
        <a:p>
          <a:endParaRPr lang="en-US"/>
        </a:p>
      </dgm:t>
    </dgm:pt>
    <dgm:pt modelId="{2A854129-2875-4707-8BA1-309F1FC5591F}" type="sibTrans" cxnId="{1CE68AD0-2090-4B50-B365-C1F666B09942}">
      <dgm:prSet/>
      <dgm:spPr/>
      <dgm:t>
        <a:bodyPr/>
        <a:lstStyle/>
        <a:p>
          <a:endParaRPr lang="en-US"/>
        </a:p>
      </dgm:t>
    </dgm:pt>
    <dgm:pt modelId="{B830F7AD-CECF-46D8-AF87-7804081EB634}">
      <dgm:prSet custT="1"/>
      <dgm:spPr/>
      <dgm:t>
        <a:bodyPr/>
        <a:lstStyle/>
        <a:p>
          <a:r>
            <a:rPr lang="es-AR" sz="2000" dirty="0"/>
            <a:t>Desproporción</a:t>
          </a:r>
          <a:endParaRPr lang="en-US" sz="2000" dirty="0"/>
        </a:p>
      </dgm:t>
    </dgm:pt>
    <dgm:pt modelId="{2FB38EC6-5ED1-482D-BD32-3ED4599BF3D6}" type="parTrans" cxnId="{9C2F6932-3C5B-4DC0-AAEA-8BD5E1A7920A}">
      <dgm:prSet/>
      <dgm:spPr/>
      <dgm:t>
        <a:bodyPr/>
        <a:lstStyle/>
        <a:p>
          <a:endParaRPr lang="en-US"/>
        </a:p>
      </dgm:t>
    </dgm:pt>
    <dgm:pt modelId="{03F47B26-B507-475F-BED9-42E9ED8832AB}" type="sibTrans" cxnId="{9C2F6932-3C5B-4DC0-AAEA-8BD5E1A7920A}">
      <dgm:prSet/>
      <dgm:spPr/>
      <dgm:t>
        <a:bodyPr/>
        <a:lstStyle/>
        <a:p>
          <a:endParaRPr lang="en-US"/>
        </a:p>
      </dgm:t>
    </dgm:pt>
    <dgm:pt modelId="{318B9708-78FB-48CD-8D76-ADCCF81A8400}">
      <dgm:prSet custT="1"/>
      <dgm:spPr/>
      <dgm:t>
        <a:bodyPr/>
        <a:lstStyle/>
        <a:p>
          <a:r>
            <a:rPr lang="es-AR" sz="2000" dirty="0"/>
            <a:t>Entre la Retribución y la Importancia de la </a:t>
          </a:r>
          <a:r>
            <a:rPr lang="es-AR" sz="2000"/>
            <a:t>Labor Profesional</a:t>
          </a:r>
          <a:endParaRPr lang="en-US" sz="2000" dirty="0"/>
        </a:p>
      </dgm:t>
    </dgm:pt>
    <dgm:pt modelId="{0246078E-B46F-40F1-B6F9-5C434DFDDD2C}" type="parTrans" cxnId="{4F63FA4F-767B-4A9C-9485-CFC29C02540E}">
      <dgm:prSet/>
      <dgm:spPr/>
      <dgm:t>
        <a:bodyPr/>
        <a:lstStyle/>
        <a:p>
          <a:endParaRPr lang="en-US"/>
        </a:p>
      </dgm:t>
    </dgm:pt>
    <dgm:pt modelId="{981A1E6A-7441-40CE-82FA-AC8278D20830}" type="sibTrans" cxnId="{4F63FA4F-767B-4A9C-9485-CFC29C02540E}">
      <dgm:prSet/>
      <dgm:spPr/>
      <dgm:t>
        <a:bodyPr/>
        <a:lstStyle/>
        <a:p>
          <a:endParaRPr lang="en-US"/>
        </a:p>
      </dgm:t>
    </dgm:pt>
    <dgm:pt modelId="{5B7F856F-CEF5-4413-8C5A-6868E10C237B}">
      <dgm:prSet custT="1"/>
      <dgm:spPr/>
      <dgm:t>
        <a:bodyPr/>
        <a:lstStyle/>
        <a:p>
          <a:r>
            <a:rPr lang="es-AR" sz="2000" b="1" dirty="0"/>
            <a:t>TODOS </a:t>
          </a:r>
          <a:r>
            <a:rPr lang="es-AR" sz="2000" dirty="0"/>
            <a:t>ESTOS ELEMENTOS DEBEN ESTAR REUNIDOS</a:t>
          </a:r>
          <a:endParaRPr lang="en-US" sz="2000" dirty="0"/>
        </a:p>
      </dgm:t>
    </dgm:pt>
    <dgm:pt modelId="{858E2388-51EE-4DA2-AD59-3D4929EB08EB}" type="parTrans" cxnId="{16A364B2-3A69-47DA-B7F0-AA3ED54806C7}">
      <dgm:prSet/>
      <dgm:spPr/>
      <dgm:t>
        <a:bodyPr/>
        <a:lstStyle/>
        <a:p>
          <a:endParaRPr lang="en-US"/>
        </a:p>
      </dgm:t>
    </dgm:pt>
    <dgm:pt modelId="{01834B33-ED4F-4755-B297-61913761BAD0}" type="sibTrans" cxnId="{16A364B2-3A69-47DA-B7F0-AA3ED54806C7}">
      <dgm:prSet/>
      <dgm:spPr/>
      <dgm:t>
        <a:bodyPr/>
        <a:lstStyle/>
        <a:p>
          <a:endParaRPr lang="en-US"/>
        </a:p>
      </dgm:t>
    </dgm:pt>
    <dgm:pt modelId="{D32F0C91-1E49-44DC-A076-0992B0E9690A}">
      <dgm:prSet custT="1"/>
      <dgm:spPr/>
      <dgm:t>
        <a:bodyPr/>
        <a:lstStyle/>
        <a:p>
          <a:r>
            <a:rPr lang="es-AR" sz="2000" dirty="0"/>
            <a:t>EL CASO DEL JUEZ QUE NO APLICA NI EL ART.1255 DEL CCCN Y TAMPOCO LA LE LEY DE ARANCELES</a:t>
          </a:r>
          <a:endParaRPr lang="en-US" sz="2000" dirty="0"/>
        </a:p>
      </dgm:t>
    </dgm:pt>
    <dgm:pt modelId="{05A02155-BDE7-47DF-ABBC-B2D734A6FF8E}" type="parTrans" cxnId="{1F38AF53-2631-4757-A2D9-D03042BC05FC}">
      <dgm:prSet/>
      <dgm:spPr/>
      <dgm:t>
        <a:bodyPr/>
        <a:lstStyle/>
        <a:p>
          <a:endParaRPr lang="en-US"/>
        </a:p>
      </dgm:t>
    </dgm:pt>
    <dgm:pt modelId="{43B76698-4F86-45B1-BCD9-B4F2203F5F1C}" type="sibTrans" cxnId="{1F38AF53-2631-4757-A2D9-D03042BC05FC}">
      <dgm:prSet/>
      <dgm:spPr/>
      <dgm:t>
        <a:bodyPr/>
        <a:lstStyle/>
        <a:p>
          <a:endParaRPr lang="en-US"/>
        </a:p>
      </dgm:t>
    </dgm:pt>
    <dgm:pt modelId="{BDBCF9D5-D194-45D1-80ED-2FC57F24F28C}" type="pres">
      <dgm:prSet presAssocID="{78DE64FA-36B5-4FDD-8C06-E0956F21A75C}" presName="vert0" presStyleCnt="0">
        <dgm:presLayoutVars>
          <dgm:dir/>
          <dgm:animOne val="branch"/>
          <dgm:animLvl val="lvl"/>
        </dgm:presLayoutVars>
      </dgm:prSet>
      <dgm:spPr/>
    </dgm:pt>
    <dgm:pt modelId="{0C27F42B-76D8-4463-A0EC-F127839EB223}" type="pres">
      <dgm:prSet presAssocID="{D2FCD6F9-3490-4FAF-B4B5-C335A13A65ED}" presName="thickLine" presStyleLbl="alignNode1" presStyleIdx="0" presStyleCnt="6"/>
      <dgm:spPr/>
    </dgm:pt>
    <dgm:pt modelId="{9135FB78-A04D-4501-B535-7AEA6907E4CB}" type="pres">
      <dgm:prSet presAssocID="{D2FCD6F9-3490-4FAF-B4B5-C335A13A65ED}" presName="horz1" presStyleCnt="0"/>
      <dgm:spPr/>
    </dgm:pt>
    <dgm:pt modelId="{D25EDDF8-C2FE-4508-AB83-4AA178F23658}" type="pres">
      <dgm:prSet presAssocID="{D2FCD6F9-3490-4FAF-B4B5-C335A13A65ED}" presName="tx1" presStyleLbl="revTx" presStyleIdx="0" presStyleCnt="6"/>
      <dgm:spPr/>
    </dgm:pt>
    <dgm:pt modelId="{BA94E9C2-6509-4980-AACA-21EBAA3850C5}" type="pres">
      <dgm:prSet presAssocID="{D2FCD6F9-3490-4FAF-B4B5-C335A13A65ED}" presName="vert1" presStyleCnt="0"/>
      <dgm:spPr/>
    </dgm:pt>
    <dgm:pt modelId="{9BF010BA-C5E5-4442-BE6D-A5BE2F5E6B87}" type="pres">
      <dgm:prSet presAssocID="{2B700944-C766-4E8C-8F50-29144A41F12F}" presName="thickLine" presStyleLbl="alignNode1" presStyleIdx="1" presStyleCnt="6"/>
      <dgm:spPr/>
    </dgm:pt>
    <dgm:pt modelId="{B5F78A6B-2F79-4465-99B5-599738F0B9DE}" type="pres">
      <dgm:prSet presAssocID="{2B700944-C766-4E8C-8F50-29144A41F12F}" presName="horz1" presStyleCnt="0"/>
      <dgm:spPr/>
    </dgm:pt>
    <dgm:pt modelId="{5DA2D01E-76BA-4318-A5F4-E8FD2F944F45}" type="pres">
      <dgm:prSet presAssocID="{2B700944-C766-4E8C-8F50-29144A41F12F}" presName="tx1" presStyleLbl="revTx" presStyleIdx="1" presStyleCnt="6"/>
      <dgm:spPr/>
    </dgm:pt>
    <dgm:pt modelId="{1875605D-4DD9-4B1D-A10F-D8D7945330BE}" type="pres">
      <dgm:prSet presAssocID="{2B700944-C766-4E8C-8F50-29144A41F12F}" presName="vert1" presStyleCnt="0"/>
      <dgm:spPr/>
    </dgm:pt>
    <dgm:pt modelId="{97B3E337-77B1-46A3-A334-0F84A9CEF036}" type="pres">
      <dgm:prSet presAssocID="{B830F7AD-CECF-46D8-AF87-7804081EB634}" presName="thickLine" presStyleLbl="alignNode1" presStyleIdx="2" presStyleCnt="6"/>
      <dgm:spPr/>
    </dgm:pt>
    <dgm:pt modelId="{441AC994-6364-4DCC-8F00-2BA4C0347EB5}" type="pres">
      <dgm:prSet presAssocID="{B830F7AD-CECF-46D8-AF87-7804081EB634}" presName="horz1" presStyleCnt="0"/>
      <dgm:spPr/>
    </dgm:pt>
    <dgm:pt modelId="{26CA2445-A05E-4382-B790-815607F1D331}" type="pres">
      <dgm:prSet presAssocID="{B830F7AD-CECF-46D8-AF87-7804081EB634}" presName="tx1" presStyleLbl="revTx" presStyleIdx="2" presStyleCnt="6"/>
      <dgm:spPr/>
    </dgm:pt>
    <dgm:pt modelId="{9D45C320-E7ED-4FBA-AFF5-0C84240B4F1F}" type="pres">
      <dgm:prSet presAssocID="{B830F7AD-CECF-46D8-AF87-7804081EB634}" presName="vert1" presStyleCnt="0"/>
      <dgm:spPr/>
    </dgm:pt>
    <dgm:pt modelId="{0DFCDDB7-CB52-4466-A075-34ADCAA1525B}" type="pres">
      <dgm:prSet presAssocID="{318B9708-78FB-48CD-8D76-ADCCF81A8400}" presName="thickLine" presStyleLbl="alignNode1" presStyleIdx="3" presStyleCnt="6"/>
      <dgm:spPr/>
    </dgm:pt>
    <dgm:pt modelId="{161011FC-2E55-42DF-95D3-BB18AF7E3143}" type="pres">
      <dgm:prSet presAssocID="{318B9708-78FB-48CD-8D76-ADCCF81A8400}" presName="horz1" presStyleCnt="0"/>
      <dgm:spPr/>
    </dgm:pt>
    <dgm:pt modelId="{94182B03-EBD3-45BC-A84A-F86345542EB1}" type="pres">
      <dgm:prSet presAssocID="{318B9708-78FB-48CD-8D76-ADCCF81A8400}" presName="tx1" presStyleLbl="revTx" presStyleIdx="3" presStyleCnt="6"/>
      <dgm:spPr/>
    </dgm:pt>
    <dgm:pt modelId="{2224CCDB-4F67-477B-874E-F98F104DC28D}" type="pres">
      <dgm:prSet presAssocID="{318B9708-78FB-48CD-8D76-ADCCF81A8400}" presName="vert1" presStyleCnt="0"/>
      <dgm:spPr/>
    </dgm:pt>
    <dgm:pt modelId="{0A30BF99-765D-4615-9278-693B659D1710}" type="pres">
      <dgm:prSet presAssocID="{5B7F856F-CEF5-4413-8C5A-6868E10C237B}" presName="thickLine" presStyleLbl="alignNode1" presStyleIdx="4" presStyleCnt="6"/>
      <dgm:spPr/>
    </dgm:pt>
    <dgm:pt modelId="{4E8C116F-FC7A-4209-9326-39AC80D1A72B}" type="pres">
      <dgm:prSet presAssocID="{5B7F856F-CEF5-4413-8C5A-6868E10C237B}" presName="horz1" presStyleCnt="0"/>
      <dgm:spPr/>
    </dgm:pt>
    <dgm:pt modelId="{4102B838-2478-4E4A-ADE8-6F6EFE7B9B2B}" type="pres">
      <dgm:prSet presAssocID="{5B7F856F-CEF5-4413-8C5A-6868E10C237B}" presName="tx1" presStyleLbl="revTx" presStyleIdx="4" presStyleCnt="6"/>
      <dgm:spPr/>
    </dgm:pt>
    <dgm:pt modelId="{3157990D-C0CC-4E6E-B4CA-0916D30CAF21}" type="pres">
      <dgm:prSet presAssocID="{5B7F856F-CEF5-4413-8C5A-6868E10C237B}" presName="vert1" presStyleCnt="0"/>
      <dgm:spPr/>
    </dgm:pt>
    <dgm:pt modelId="{E8BD4E88-2E20-4ED7-9DB5-99BDE6299BE9}" type="pres">
      <dgm:prSet presAssocID="{D32F0C91-1E49-44DC-A076-0992B0E9690A}" presName="thickLine" presStyleLbl="alignNode1" presStyleIdx="5" presStyleCnt="6"/>
      <dgm:spPr/>
    </dgm:pt>
    <dgm:pt modelId="{7B884A33-A88B-48FE-9D75-ACD847FE9514}" type="pres">
      <dgm:prSet presAssocID="{D32F0C91-1E49-44DC-A076-0992B0E9690A}" presName="horz1" presStyleCnt="0"/>
      <dgm:spPr/>
    </dgm:pt>
    <dgm:pt modelId="{3E2B6AFC-C20E-4C0C-84B8-0D3EF920D450}" type="pres">
      <dgm:prSet presAssocID="{D32F0C91-1E49-44DC-A076-0992B0E9690A}" presName="tx1" presStyleLbl="revTx" presStyleIdx="5" presStyleCnt="6"/>
      <dgm:spPr/>
    </dgm:pt>
    <dgm:pt modelId="{79342FF4-C80F-417A-B309-4B5F164D1C70}" type="pres">
      <dgm:prSet presAssocID="{D32F0C91-1E49-44DC-A076-0992B0E9690A}" presName="vert1" presStyleCnt="0"/>
      <dgm:spPr/>
    </dgm:pt>
  </dgm:ptLst>
  <dgm:cxnLst>
    <dgm:cxn modelId="{0C5CA115-F064-4F77-B9B0-8E0A2C1A1A50}" type="presOf" srcId="{D2FCD6F9-3490-4FAF-B4B5-C335A13A65ED}" destId="{D25EDDF8-C2FE-4508-AB83-4AA178F23658}" srcOrd="0" destOrd="0" presId="urn:microsoft.com/office/officeart/2008/layout/LinedList"/>
    <dgm:cxn modelId="{9C2F6932-3C5B-4DC0-AAEA-8BD5E1A7920A}" srcId="{78DE64FA-36B5-4FDD-8C06-E0956F21A75C}" destId="{B830F7AD-CECF-46D8-AF87-7804081EB634}" srcOrd="2" destOrd="0" parTransId="{2FB38EC6-5ED1-482D-BD32-3ED4599BF3D6}" sibTransId="{03F47B26-B507-475F-BED9-42E9ED8832AB}"/>
    <dgm:cxn modelId="{4F63FA4F-767B-4A9C-9485-CFC29C02540E}" srcId="{78DE64FA-36B5-4FDD-8C06-E0956F21A75C}" destId="{318B9708-78FB-48CD-8D76-ADCCF81A8400}" srcOrd="3" destOrd="0" parTransId="{0246078E-B46F-40F1-B6F9-5C434DFDDD2C}" sibTransId="{981A1E6A-7441-40CE-82FA-AC8278D20830}"/>
    <dgm:cxn modelId="{1F38AF53-2631-4757-A2D9-D03042BC05FC}" srcId="{78DE64FA-36B5-4FDD-8C06-E0956F21A75C}" destId="{D32F0C91-1E49-44DC-A076-0992B0E9690A}" srcOrd="5" destOrd="0" parTransId="{05A02155-BDE7-47DF-ABBC-B2D734A6FF8E}" sibTransId="{43B76698-4F86-45B1-BCD9-B4F2203F5F1C}"/>
    <dgm:cxn modelId="{FDBE958C-09A3-4C04-8684-D4F27C19F0F0}" srcId="{78DE64FA-36B5-4FDD-8C06-E0956F21A75C}" destId="{D2FCD6F9-3490-4FAF-B4B5-C335A13A65ED}" srcOrd="0" destOrd="0" parTransId="{170F4C29-9DDB-4F89-B4C6-459B5ABCAF9E}" sibTransId="{C6AD65B3-EB3A-4C8A-9ED2-EDCF76BFC2C0}"/>
    <dgm:cxn modelId="{D4D5A78D-6BC6-429A-9BC3-13F60D7107A5}" type="presOf" srcId="{318B9708-78FB-48CD-8D76-ADCCF81A8400}" destId="{94182B03-EBD3-45BC-A84A-F86345542EB1}" srcOrd="0" destOrd="0" presId="urn:microsoft.com/office/officeart/2008/layout/LinedList"/>
    <dgm:cxn modelId="{16A364B2-3A69-47DA-B7F0-AA3ED54806C7}" srcId="{78DE64FA-36B5-4FDD-8C06-E0956F21A75C}" destId="{5B7F856F-CEF5-4413-8C5A-6868E10C237B}" srcOrd="4" destOrd="0" parTransId="{858E2388-51EE-4DA2-AD59-3D4929EB08EB}" sibTransId="{01834B33-ED4F-4755-B297-61913761BAD0}"/>
    <dgm:cxn modelId="{54F5C7B8-43AE-42D2-8FF1-2C6D62FFD565}" type="presOf" srcId="{78DE64FA-36B5-4FDD-8C06-E0956F21A75C}" destId="{BDBCF9D5-D194-45D1-80ED-2FC57F24F28C}" srcOrd="0" destOrd="0" presId="urn:microsoft.com/office/officeart/2008/layout/LinedList"/>
    <dgm:cxn modelId="{923A93C3-D56A-4540-8768-3469E854D93A}" type="presOf" srcId="{2B700944-C766-4E8C-8F50-29144A41F12F}" destId="{5DA2D01E-76BA-4318-A5F4-E8FD2F944F45}" srcOrd="0" destOrd="0" presId="urn:microsoft.com/office/officeart/2008/layout/LinedList"/>
    <dgm:cxn modelId="{ECAC1BCB-BB76-4452-901D-18544FB4EF7C}" type="presOf" srcId="{B830F7AD-CECF-46D8-AF87-7804081EB634}" destId="{26CA2445-A05E-4382-B790-815607F1D331}" srcOrd="0" destOrd="0" presId="urn:microsoft.com/office/officeart/2008/layout/LinedList"/>
    <dgm:cxn modelId="{1CE68AD0-2090-4B50-B365-C1F666B09942}" srcId="{78DE64FA-36B5-4FDD-8C06-E0956F21A75C}" destId="{2B700944-C766-4E8C-8F50-29144A41F12F}" srcOrd="1" destOrd="0" parTransId="{A88B1387-676E-4BD0-96A4-971A45C74C56}" sibTransId="{2A854129-2875-4707-8BA1-309F1FC5591F}"/>
    <dgm:cxn modelId="{BEB7C5EB-F794-454A-9A09-234C685B9520}" type="presOf" srcId="{5B7F856F-CEF5-4413-8C5A-6868E10C237B}" destId="{4102B838-2478-4E4A-ADE8-6F6EFE7B9B2B}" srcOrd="0" destOrd="0" presId="urn:microsoft.com/office/officeart/2008/layout/LinedList"/>
    <dgm:cxn modelId="{652B46EC-6292-46FD-A737-A84DF2806FD5}" type="presOf" srcId="{D32F0C91-1E49-44DC-A076-0992B0E9690A}" destId="{3E2B6AFC-C20E-4C0C-84B8-0D3EF920D450}" srcOrd="0" destOrd="0" presId="urn:microsoft.com/office/officeart/2008/layout/LinedList"/>
    <dgm:cxn modelId="{BDE15274-B890-4AC5-BBFD-AB38DFFBBC0C}" type="presParOf" srcId="{BDBCF9D5-D194-45D1-80ED-2FC57F24F28C}" destId="{0C27F42B-76D8-4463-A0EC-F127839EB223}" srcOrd="0" destOrd="0" presId="urn:microsoft.com/office/officeart/2008/layout/LinedList"/>
    <dgm:cxn modelId="{E85E0C55-A917-40B6-9F2F-440BA6CA5662}" type="presParOf" srcId="{BDBCF9D5-D194-45D1-80ED-2FC57F24F28C}" destId="{9135FB78-A04D-4501-B535-7AEA6907E4CB}" srcOrd="1" destOrd="0" presId="urn:microsoft.com/office/officeart/2008/layout/LinedList"/>
    <dgm:cxn modelId="{7A7BBCCF-5AC6-494C-8C00-DB3AF0521A1D}" type="presParOf" srcId="{9135FB78-A04D-4501-B535-7AEA6907E4CB}" destId="{D25EDDF8-C2FE-4508-AB83-4AA178F23658}" srcOrd="0" destOrd="0" presId="urn:microsoft.com/office/officeart/2008/layout/LinedList"/>
    <dgm:cxn modelId="{C7F0344F-BCF2-4B14-8E12-D20A974785E7}" type="presParOf" srcId="{9135FB78-A04D-4501-B535-7AEA6907E4CB}" destId="{BA94E9C2-6509-4980-AACA-21EBAA3850C5}" srcOrd="1" destOrd="0" presId="urn:microsoft.com/office/officeart/2008/layout/LinedList"/>
    <dgm:cxn modelId="{1E1E5202-BDD3-438E-ACBD-5BABCECA0D66}" type="presParOf" srcId="{BDBCF9D5-D194-45D1-80ED-2FC57F24F28C}" destId="{9BF010BA-C5E5-4442-BE6D-A5BE2F5E6B87}" srcOrd="2" destOrd="0" presId="urn:microsoft.com/office/officeart/2008/layout/LinedList"/>
    <dgm:cxn modelId="{B49DD07D-E188-49B8-9374-C7BDA2B49902}" type="presParOf" srcId="{BDBCF9D5-D194-45D1-80ED-2FC57F24F28C}" destId="{B5F78A6B-2F79-4465-99B5-599738F0B9DE}" srcOrd="3" destOrd="0" presId="urn:microsoft.com/office/officeart/2008/layout/LinedList"/>
    <dgm:cxn modelId="{25CA3527-3B8C-4B5A-8226-9D3E691B106B}" type="presParOf" srcId="{B5F78A6B-2F79-4465-99B5-599738F0B9DE}" destId="{5DA2D01E-76BA-4318-A5F4-E8FD2F944F45}" srcOrd="0" destOrd="0" presId="urn:microsoft.com/office/officeart/2008/layout/LinedList"/>
    <dgm:cxn modelId="{B15AC41A-0C07-4F86-B119-C7F0C7E9F3F8}" type="presParOf" srcId="{B5F78A6B-2F79-4465-99B5-599738F0B9DE}" destId="{1875605D-4DD9-4B1D-A10F-D8D7945330BE}" srcOrd="1" destOrd="0" presId="urn:microsoft.com/office/officeart/2008/layout/LinedList"/>
    <dgm:cxn modelId="{735FE0B2-C6E3-4507-B286-AD25B668C2C9}" type="presParOf" srcId="{BDBCF9D5-D194-45D1-80ED-2FC57F24F28C}" destId="{97B3E337-77B1-46A3-A334-0F84A9CEF036}" srcOrd="4" destOrd="0" presId="urn:microsoft.com/office/officeart/2008/layout/LinedList"/>
    <dgm:cxn modelId="{A6D01962-E382-4E40-96C8-786CA6EA672D}" type="presParOf" srcId="{BDBCF9D5-D194-45D1-80ED-2FC57F24F28C}" destId="{441AC994-6364-4DCC-8F00-2BA4C0347EB5}" srcOrd="5" destOrd="0" presId="urn:microsoft.com/office/officeart/2008/layout/LinedList"/>
    <dgm:cxn modelId="{2BA8FBD4-0691-4773-A056-F84821E4366C}" type="presParOf" srcId="{441AC994-6364-4DCC-8F00-2BA4C0347EB5}" destId="{26CA2445-A05E-4382-B790-815607F1D331}" srcOrd="0" destOrd="0" presId="urn:microsoft.com/office/officeart/2008/layout/LinedList"/>
    <dgm:cxn modelId="{A7B11A58-B875-4DF6-A977-0A3DBD22CF8B}" type="presParOf" srcId="{441AC994-6364-4DCC-8F00-2BA4C0347EB5}" destId="{9D45C320-E7ED-4FBA-AFF5-0C84240B4F1F}" srcOrd="1" destOrd="0" presId="urn:microsoft.com/office/officeart/2008/layout/LinedList"/>
    <dgm:cxn modelId="{D9B2EC14-A8D3-4F8A-B6B1-55768A5C8611}" type="presParOf" srcId="{BDBCF9D5-D194-45D1-80ED-2FC57F24F28C}" destId="{0DFCDDB7-CB52-4466-A075-34ADCAA1525B}" srcOrd="6" destOrd="0" presId="urn:microsoft.com/office/officeart/2008/layout/LinedList"/>
    <dgm:cxn modelId="{26B9CA5D-6899-4EA5-A24C-6D382B2B77F9}" type="presParOf" srcId="{BDBCF9D5-D194-45D1-80ED-2FC57F24F28C}" destId="{161011FC-2E55-42DF-95D3-BB18AF7E3143}" srcOrd="7" destOrd="0" presId="urn:microsoft.com/office/officeart/2008/layout/LinedList"/>
    <dgm:cxn modelId="{D74F710E-DB6E-49CC-BAC8-08855D756F45}" type="presParOf" srcId="{161011FC-2E55-42DF-95D3-BB18AF7E3143}" destId="{94182B03-EBD3-45BC-A84A-F86345542EB1}" srcOrd="0" destOrd="0" presId="urn:microsoft.com/office/officeart/2008/layout/LinedList"/>
    <dgm:cxn modelId="{943D9258-7320-4DC2-BE73-5882946C04A6}" type="presParOf" srcId="{161011FC-2E55-42DF-95D3-BB18AF7E3143}" destId="{2224CCDB-4F67-477B-874E-F98F104DC28D}" srcOrd="1" destOrd="0" presId="urn:microsoft.com/office/officeart/2008/layout/LinedList"/>
    <dgm:cxn modelId="{7A15F540-37DD-4406-AE0D-43B82C9A7AB4}" type="presParOf" srcId="{BDBCF9D5-D194-45D1-80ED-2FC57F24F28C}" destId="{0A30BF99-765D-4615-9278-693B659D1710}" srcOrd="8" destOrd="0" presId="urn:microsoft.com/office/officeart/2008/layout/LinedList"/>
    <dgm:cxn modelId="{DDF988F1-0505-4685-9C18-CEFC0CCB1607}" type="presParOf" srcId="{BDBCF9D5-D194-45D1-80ED-2FC57F24F28C}" destId="{4E8C116F-FC7A-4209-9326-39AC80D1A72B}" srcOrd="9" destOrd="0" presId="urn:microsoft.com/office/officeart/2008/layout/LinedList"/>
    <dgm:cxn modelId="{B76FCC19-5B19-4DD1-8E2F-EFB54908AC62}" type="presParOf" srcId="{4E8C116F-FC7A-4209-9326-39AC80D1A72B}" destId="{4102B838-2478-4E4A-ADE8-6F6EFE7B9B2B}" srcOrd="0" destOrd="0" presId="urn:microsoft.com/office/officeart/2008/layout/LinedList"/>
    <dgm:cxn modelId="{2D01CBDB-88BB-4A0B-B635-79DD6E4F357A}" type="presParOf" srcId="{4E8C116F-FC7A-4209-9326-39AC80D1A72B}" destId="{3157990D-C0CC-4E6E-B4CA-0916D30CAF21}" srcOrd="1" destOrd="0" presId="urn:microsoft.com/office/officeart/2008/layout/LinedList"/>
    <dgm:cxn modelId="{D5637164-383B-4B52-924E-7701DCEB4283}" type="presParOf" srcId="{BDBCF9D5-D194-45D1-80ED-2FC57F24F28C}" destId="{E8BD4E88-2E20-4ED7-9DB5-99BDE6299BE9}" srcOrd="10" destOrd="0" presId="urn:microsoft.com/office/officeart/2008/layout/LinedList"/>
    <dgm:cxn modelId="{C325173B-96D8-42F3-8EF5-C0018898B952}" type="presParOf" srcId="{BDBCF9D5-D194-45D1-80ED-2FC57F24F28C}" destId="{7B884A33-A88B-48FE-9D75-ACD847FE9514}" srcOrd="11" destOrd="0" presId="urn:microsoft.com/office/officeart/2008/layout/LinedList"/>
    <dgm:cxn modelId="{4E9288D9-88EC-4532-A23F-766885A2B9EE}" type="presParOf" srcId="{7B884A33-A88B-48FE-9D75-ACD847FE9514}" destId="{3E2B6AFC-C20E-4C0C-84B8-0D3EF920D450}" srcOrd="0" destOrd="0" presId="urn:microsoft.com/office/officeart/2008/layout/LinedList"/>
    <dgm:cxn modelId="{1BB445A4-429A-424F-9ADF-F5FB97FFE734}" type="presParOf" srcId="{7B884A33-A88B-48FE-9D75-ACD847FE9514}" destId="{79342FF4-C80F-417A-B309-4B5F164D1C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6BABC4-0A56-486D-9FBE-9BA5FC6A510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DD95112-6F0E-4A87-A6BD-9CABF8E4C040}">
      <dgm:prSet/>
      <dgm:spPr/>
      <dgm:t>
        <a:bodyPr/>
        <a:lstStyle/>
        <a:p>
          <a:r>
            <a:rPr lang="es-MX" dirty="0"/>
            <a:t>300.000 REGULACIONES A NOVIEMBRE DE 2022 POR DEBAJO DE LOS MINIMOS ARANCELARIOS</a:t>
          </a:r>
          <a:endParaRPr lang="en-US" dirty="0"/>
        </a:p>
      </dgm:t>
    </dgm:pt>
    <dgm:pt modelId="{17FDEB21-5A9E-4FED-B18F-0C0AE3272D09}" type="parTrans" cxnId="{2EF9B49F-3B0D-48CD-B855-A6D4C0EB9F4F}">
      <dgm:prSet/>
      <dgm:spPr/>
      <dgm:t>
        <a:bodyPr/>
        <a:lstStyle/>
        <a:p>
          <a:endParaRPr lang="en-US"/>
        </a:p>
      </dgm:t>
    </dgm:pt>
    <dgm:pt modelId="{50CEAA3F-0889-4A37-8D3C-7402540C9E29}" type="sibTrans" cxnId="{2EF9B49F-3B0D-48CD-B855-A6D4C0EB9F4F}">
      <dgm:prSet/>
      <dgm:spPr/>
      <dgm:t>
        <a:bodyPr/>
        <a:lstStyle/>
        <a:p>
          <a:endParaRPr lang="en-US"/>
        </a:p>
      </dgm:t>
    </dgm:pt>
    <dgm:pt modelId="{70E0D171-4A26-430E-A836-C9BD8C8A48D3}">
      <dgm:prSet/>
      <dgm:spPr/>
      <dgm:t>
        <a:bodyPr/>
        <a:lstStyle/>
        <a:p>
          <a:r>
            <a:rPr lang="es-MX"/>
            <a:t>180.000 POR DEBAJO DEL MINIMO DE 7 IUS</a:t>
          </a:r>
          <a:endParaRPr lang="en-US"/>
        </a:p>
      </dgm:t>
    </dgm:pt>
    <dgm:pt modelId="{AF39129E-4610-41EA-9199-37CAA4E17DEC}" type="parTrans" cxnId="{3B2BE1D6-3014-4657-AE7E-2C632402DDFE}">
      <dgm:prSet/>
      <dgm:spPr/>
      <dgm:t>
        <a:bodyPr/>
        <a:lstStyle/>
        <a:p>
          <a:endParaRPr lang="en-US"/>
        </a:p>
      </dgm:t>
    </dgm:pt>
    <dgm:pt modelId="{1E1D97C6-6FAB-43CD-B2EC-30F97912B631}" type="sibTrans" cxnId="{3B2BE1D6-3014-4657-AE7E-2C632402DDFE}">
      <dgm:prSet/>
      <dgm:spPr/>
      <dgm:t>
        <a:bodyPr/>
        <a:lstStyle/>
        <a:p>
          <a:endParaRPr lang="en-US"/>
        </a:p>
      </dgm:t>
    </dgm:pt>
    <dgm:pt modelId="{C76F20D9-D23C-4656-9B77-320B6353B855}">
      <dgm:prSet/>
      <dgm:spPr/>
      <dgm:t>
        <a:bodyPr/>
        <a:lstStyle/>
        <a:p>
          <a:r>
            <a:rPr lang="es-MX"/>
            <a:t>UN NUMERO INDETERMINADO DE REGULACIONES QUE FRACCIONAN LA UNIDAD ARANCELARIA</a:t>
          </a:r>
          <a:endParaRPr lang="en-US"/>
        </a:p>
      </dgm:t>
    </dgm:pt>
    <dgm:pt modelId="{E53B5139-4CBC-4AD0-AC79-EEDE963AAC2F}" type="parTrans" cxnId="{1F60DC5E-AD96-4CBB-892C-8EA297451BFE}">
      <dgm:prSet/>
      <dgm:spPr/>
      <dgm:t>
        <a:bodyPr/>
        <a:lstStyle/>
        <a:p>
          <a:endParaRPr lang="en-US"/>
        </a:p>
      </dgm:t>
    </dgm:pt>
    <dgm:pt modelId="{3309C804-8F6F-42EA-A9C4-EE18682E2ADD}" type="sibTrans" cxnId="{1F60DC5E-AD96-4CBB-892C-8EA297451BFE}">
      <dgm:prSet/>
      <dgm:spPr/>
      <dgm:t>
        <a:bodyPr/>
        <a:lstStyle/>
        <a:p>
          <a:endParaRPr lang="en-US"/>
        </a:p>
      </dgm:t>
    </dgm:pt>
    <dgm:pt modelId="{22881A4F-B7FD-4AA6-AC65-D4C310F8DE22}">
      <dgm:prSet/>
      <dgm:spPr/>
      <dgm:t>
        <a:bodyPr/>
        <a:lstStyle/>
        <a:p>
          <a:r>
            <a:rPr lang="es-MX"/>
            <a:t>UN INTERROGANTE BASADO EN LA ARITMÉTICA Y LAS ESTADISTICAS: ¿ES VERIFICABLE QUE EN  TODAS ESAS CAUSAS SE HAYAN CUMPLIDO LOS RECAUDOS CONSTITUCIONALES DE MOTIVACION Y LO DISPUESTO POR EL ART. 3 DEL CCCN?</a:t>
          </a:r>
          <a:endParaRPr lang="en-US"/>
        </a:p>
      </dgm:t>
    </dgm:pt>
    <dgm:pt modelId="{1DBEF2E2-E168-4B80-AFDD-9D1E41F97787}" type="parTrans" cxnId="{498E8672-7497-403B-8795-4709ABB62200}">
      <dgm:prSet/>
      <dgm:spPr/>
      <dgm:t>
        <a:bodyPr/>
        <a:lstStyle/>
        <a:p>
          <a:endParaRPr lang="en-US"/>
        </a:p>
      </dgm:t>
    </dgm:pt>
    <dgm:pt modelId="{6A9B22E1-6C09-459D-BE80-FF7EFC39C372}" type="sibTrans" cxnId="{498E8672-7497-403B-8795-4709ABB62200}">
      <dgm:prSet/>
      <dgm:spPr/>
      <dgm:t>
        <a:bodyPr/>
        <a:lstStyle/>
        <a:p>
          <a:endParaRPr lang="en-US"/>
        </a:p>
      </dgm:t>
    </dgm:pt>
    <dgm:pt modelId="{E0835516-DA16-4DC6-A208-CC13889F6905}" type="pres">
      <dgm:prSet presAssocID="{9F6BABC4-0A56-486D-9FBE-9BA5FC6A5108}" presName="outerComposite" presStyleCnt="0">
        <dgm:presLayoutVars>
          <dgm:chMax val="5"/>
          <dgm:dir/>
          <dgm:resizeHandles val="exact"/>
        </dgm:presLayoutVars>
      </dgm:prSet>
      <dgm:spPr/>
    </dgm:pt>
    <dgm:pt modelId="{EE0C9A9B-C959-43A7-94B5-A8DE7AED4F05}" type="pres">
      <dgm:prSet presAssocID="{9F6BABC4-0A56-486D-9FBE-9BA5FC6A5108}" presName="dummyMaxCanvas" presStyleCnt="0">
        <dgm:presLayoutVars/>
      </dgm:prSet>
      <dgm:spPr/>
    </dgm:pt>
    <dgm:pt modelId="{836E24C2-A186-4951-9F5A-BAB4623C962F}" type="pres">
      <dgm:prSet presAssocID="{9F6BABC4-0A56-486D-9FBE-9BA5FC6A5108}" presName="FourNodes_1" presStyleLbl="node1" presStyleIdx="0" presStyleCnt="4">
        <dgm:presLayoutVars>
          <dgm:bulletEnabled val="1"/>
        </dgm:presLayoutVars>
      </dgm:prSet>
      <dgm:spPr/>
    </dgm:pt>
    <dgm:pt modelId="{640A5512-A85E-448E-A582-2A6D76C4B6D3}" type="pres">
      <dgm:prSet presAssocID="{9F6BABC4-0A56-486D-9FBE-9BA5FC6A5108}" presName="FourNodes_2" presStyleLbl="node1" presStyleIdx="1" presStyleCnt="4">
        <dgm:presLayoutVars>
          <dgm:bulletEnabled val="1"/>
        </dgm:presLayoutVars>
      </dgm:prSet>
      <dgm:spPr/>
    </dgm:pt>
    <dgm:pt modelId="{B70815A1-91F9-4380-B4D1-251E2B2FAFDD}" type="pres">
      <dgm:prSet presAssocID="{9F6BABC4-0A56-486D-9FBE-9BA5FC6A5108}" presName="FourNodes_3" presStyleLbl="node1" presStyleIdx="2" presStyleCnt="4">
        <dgm:presLayoutVars>
          <dgm:bulletEnabled val="1"/>
        </dgm:presLayoutVars>
      </dgm:prSet>
      <dgm:spPr/>
    </dgm:pt>
    <dgm:pt modelId="{30A7620E-BF77-4C81-AF1C-28520FC77574}" type="pres">
      <dgm:prSet presAssocID="{9F6BABC4-0A56-486D-9FBE-9BA5FC6A5108}" presName="FourNodes_4" presStyleLbl="node1" presStyleIdx="3" presStyleCnt="4">
        <dgm:presLayoutVars>
          <dgm:bulletEnabled val="1"/>
        </dgm:presLayoutVars>
      </dgm:prSet>
      <dgm:spPr/>
    </dgm:pt>
    <dgm:pt modelId="{CBC7FA8C-6B5F-4D3E-9F97-D8C2638F94D6}" type="pres">
      <dgm:prSet presAssocID="{9F6BABC4-0A56-486D-9FBE-9BA5FC6A5108}" presName="FourConn_1-2" presStyleLbl="fgAccFollowNode1" presStyleIdx="0" presStyleCnt="3">
        <dgm:presLayoutVars>
          <dgm:bulletEnabled val="1"/>
        </dgm:presLayoutVars>
      </dgm:prSet>
      <dgm:spPr/>
    </dgm:pt>
    <dgm:pt modelId="{58F81A57-6639-4E8C-8F73-3157D75CB7C7}" type="pres">
      <dgm:prSet presAssocID="{9F6BABC4-0A56-486D-9FBE-9BA5FC6A5108}" presName="FourConn_2-3" presStyleLbl="fgAccFollowNode1" presStyleIdx="1" presStyleCnt="3">
        <dgm:presLayoutVars>
          <dgm:bulletEnabled val="1"/>
        </dgm:presLayoutVars>
      </dgm:prSet>
      <dgm:spPr/>
    </dgm:pt>
    <dgm:pt modelId="{C8A74028-4887-4B42-B478-453424266A55}" type="pres">
      <dgm:prSet presAssocID="{9F6BABC4-0A56-486D-9FBE-9BA5FC6A5108}" presName="FourConn_3-4" presStyleLbl="fgAccFollowNode1" presStyleIdx="2" presStyleCnt="3">
        <dgm:presLayoutVars>
          <dgm:bulletEnabled val="1"/>
        </dgm:presLayoutVars>
      </dgm:prSet>
      <dgm:spPr/>
    </dgm:pt>
    <dgm:pt modelId="{B975C36C-EDC3-4937-8919-ADC9B6C2B1B7}" type="pres">
      <dgm:prSet presAssocID="{9F6BABC4-0A56-486D-9FBE-9BA5FC6A5108}" presName="FourNodes_1_text" presStyleLbl="node1" presStyleIdx="3" presStyleCnt="4">
        <dgm:presLayoutVars>
          <dgm:bulletEnabled val="1"/>
        </dgm:presLayoutVars>
      </dgm:prSet>
      <dgm:spPr/>
    </dgm:pt>
    <dgm:pt modelId="{D28867FB-2F93-4343-92BF-A0A8E4691751}" type="pres">
      <dgm:prSet presAssocID="{9F6BABC4-0A56-486D-9FBE-9BA5FC6A5108}" presName="FourNodes_2_text" presStyleLbl="node1" presStyleIdx="3" presStyleCnt="4">
        <dgm:presLayoutVars>
          <dgm:bulletEnabled val="1"/>
        </dgm:presLayoutVars>
      </dgm:prSet>
      <dgm:spPr/>
    </dgm:pt>
    <dgm:pt modelId="{512CDBD6-4E33-4136-BB13-B12FE6E72D58}" type="pres">
      <dgm:prSet presAssocID="{9F6BABC4-0A56-486D-9FBE-9BA5FC6A5108}" presName="FourNodes_3_text" presStyleLbl="node1" presStyleIdx="3" presStyleCnt="4">
        <dgm:presLayoutVars>
          <dgm:bulletEnabled val="1"/>
        </dgm:presLayoutVars>
      </dgm:prSet>
      <dgm:spPr/>
    </dgm:pt>
    <dgm:pt modelId="{CC1C51A3-4414-4E7F-9FE4-4DEB6AFF2862}" type="pres">
      <dgm:prSet presAssocID="{9F6BABC4-0A56-486D-9FBE-9BA5FC6A5108}" presName="FourNodes_4_text" presStyleLbl="node1" presStyleIdx="3" presStyleCnt="4">
        <dgm:presLayoutVars>
          <dgm:bulletEnabled val="1"/>
        </dgm:presLayoutVars>
      </dgm:prSet>
      <dgm:spPr/>
    </dgm:pt>
  </dgm:ptLst>
  <dgm:cxnLst>
    <dgm:cxn modelId="{5FCB5705-B06F-48C0-BCB0-B9D4C039F1CB}" type="presOf" srcId="{22881A4F-B7FD-4AA6-AC65-D4C310F8DE22}" destId="{30A7620E-BF77-4C81-AF1C-28520FC77574}" srcOrd="0" destOrd="0" presId="urn:microsoft.com/office/officeart/2005/8/layout/vProcess5"/>
    <dgm:cxn modelId="{30799010-9190-437B-B802-255FE1A75BDD}" type="presOf" srcId="{C76F20D9-D23C-4656-9B77-320B6353B855}" destId="{512CDBD6-4E33-4136-BB13-B12FE6E72D58}" srcOrd="1" destOrd="0" presId="urn:microsoft.com/office/officeart/2005/8/layout/vProcess5"/>
    <dgm:cxn modelId="{60FD8215-547A-41D0-9A84-439D7151110B}" type="presOf" srcId="{22881A4F-B7FD-4AA6-AC65-D4C310F8DE22}" destId="{CC1C51A3-4414-4E7F-9FE4-4DEB6AFF2862}" srcOrd="1" destOrd="0" presId="urn:microsoft.com/office/officeart/2005/8/layout/vProcess5"/>
    <dgm:cxn modelId="{E351F617-C297-4750-96A1-34D1B388BC31}" type="presOf" srcId="{5DD95112-6F0E-4A87-A6BD-9CABF8E4C040}" destId="{B975C36C-EDC3-4937-8919-ADC9B6C2B1B7}" srcOrd="1" destOrd="0" presId="urn:microsoft.com/office/officeart/2005/8/layout/vProcess5"/>
    <dgm:cxn modelId="{1A93013F-61D0-4DBC-9138-5570E242EF26}" type="presOf" srcId="{1E1D97C6-6FAB-43CD-B2EC-30F97912B631}" destId="{58F81A57-6639-4E8C-8F73-3157D75CB7C7}" srcOrd="0" destOrd="0" presId="urn:microsoft.com/office/officeart/2005/8/layout/vProcess5"/>
    <dgm:cxn modelId="{1D3DC23F-3BC2-45BD-8626-83F29D1932FE}" type="presOf" srcId="{50CEAA3F-0889-4A37-8D3C-7402540C9E29}" destId="{CBC7FA8C-6B5F-4D3E-9F97-D8C2638F94D6}" srcOrd="0" destOrd="0" presId="urn:microsoft.com/office/officeart/2005/8/layout/vProcess5"/>
    <dgm:cxn modelId="{1F60DC5E-AD96-4CBB-892C-8EA297451BFE}" srcId="{9F6BABC4-0A56-486D-9FBE-9BA5FC6A5108}" destId="{C76F20D9-D23C-4656-9B77-320B6353B855}" srcOrd="2" destOrd="0" parTransId="{E53B5139-4CBC-4AD0-AC79-EEDE963AAC2F}" sibTransId="{3309C804-8F6F-42EA-A9C4-EE18682E2ADD}"/>
    <dgm:cxn modelId="{C7586647-1442-4BB6-9C42-1E8C6361A927}" type="presOf" srcId="{3309C804-8F6F-42EA-A9C4-EE18682E2ADD}" destId="{C8A74028-4887-4B42-B478-453424266A55}" srcOrd="0" destOrd="0" presId="urn:microsoft.com/office/officeart/2005/8/layout/vProcess5"/>
    <dgm:cxn modelId="{498E8672-7497-403B-8795-4709ABB62200}" srcId="{9F6BABC4-0A56-486D-9FBE-9BA5FC6A5108}" destId="{22881A4F-B7FD-4AA6-AC65-D4C310F8DE22}" srcOrd="3" destOrd="0" parTransId="{1DBEF2E2-E168-4B80-AFDD-9D1E41F97787}" sibTransId="{6A9B22E1-6C09-459D-BE80-FF7EFC39C372}"/>
    <dgm:cxn modelId="{891E8283-CDC7-4DA7-80C0-8AD7D244237D}" type="presOf" srcId="{9F6BABC4-0A56-486D-9FBE-9BA5FC6A5108}" destId="{E0835516-DA16-4DC6-A208-CC13889F6905}" srcOrd="0" destOrd="0" presId="urn:microsoft.com/office/officeart/2005/8/layout/vProcess5"/>
    <dgm:cxn modelId="{2EF9B49F-3B0D-48CD-B855-A6D4C0EB9F4F}" srcId="{9F6BABC4-0A56-486D-9FBE-9BA5FC6A5108}" destId="{5DD95112-6F0E-4A87-A6BD-9CABF8E4C040}" srcOrd="0" destOrd="0" parTransId="{17FDEB21-5A9E-4FED-B18F-0C0AE3272D09}" sibTransId="{50CEAA3F-0889-4A37-8D3C-7402540C9E29}"/>
    <dgm:cxn modelId="{788DE19F-B866-4C02-9EBD-270F7FE85A1F}" type="presOf" srcId="{C76F20D9-D23C-4656-9B77-320B6353B855}" destId="{B70815A1-91F9-4380-B4D1-251E2B2FAFDD}" srcOrd="0" destOrd="0" presId="urn:microsoft.com/office/officeart/2005/8/layout/vProcess5"/>
    <dgm:cxn modelId="{C3C904C0-FBE5-492C-BE80-C4AD2F4D91F1}" type="presOf" srcId="{70E0D171-4A26-430E-A836-C9BD8C8A48D3}" destId="{640A5512-A85E-448E-A582-2A6D76C4B6D3}" srcOrd="0" destOrd="0" presId="urn:microsoft.com/office/officeart/2005/8/layout/vProcess5"/>
    <dgm:cxn modelId="{3B2BE1D6-3014-4657-AE7E-2C632402DDFE}" srcId="{9F6BABC4-0A56-486D-9FBE-9BA5FC6A5108}" destId="{70E0D171-4A26-430E-A836-C9BD8C8A48D3}" srcOrd="1" destOrd="0" parTransId="{AF39129E-4610-41EA-9199-37CAA4E17DEC}" sibTransId="{1E1D97C6-6FAB-43CD-B2EC-30F97912B631}"/>
    <dgm:cxn modelId="{0F44ABFE-B16E-4416-95F9-DB1972C8C957}" type="presOf" srcId="{5DD95112-6F0E-4A87-A6BD-9CABF8E4C040}" destId="{836E24C2-A186-4951-9F5A-BAB4623C962F}" srcOrd="0" destOrd="0" presId="urn:microsoft.com/office/officeart/2005/8/layout/vProcess5"/>
    <dgm:cxn modelId="{B8A728FF-8ED0-463D-A73A-E97097314DF0}" type="presOf" srcId="{70E0D171-4A26-430E-A836-C9BD8C8A48D3}" destId="{D28867FB-2F93-4343-92BF-A0A8E4691751}" srcOrd="1" destOrd="0" presId="urn:microsoft.com/office/officeart/2005/8/layout/vProcess5"/>
    <dgm:cxn modelId="{F6021B61-70BB-43B6-9F10-4220D384B34B}" type="presParOf" srcId="{E0835516-DA16-4DC6-A208-CC13889F6905}" destId="{EE0C9A9B-C959-43A7-94B5-A8DE7AED4F05}" srcOrd="0" destOrd="0" presId="urn:microsoft.com/office/officeart/2005/8/layout/vProcess5"/>
    <dgm:cxn modelId="{9A8DEB00-C018-48AD-A8CB-D85BF7CEF9E3}" type="presParOf" srcId="{E0835516-DA16-4DC6-A208-CC13889F6905}" destId="{836E24C2-A186-4951-9F5A-BAB4623C962F}" srcOrd="1" destOrd="0" presId="urn:microsoft.com/office/officeart/2005/8/layout/vProcess5"/>
    <dgm:cxn modelId="{7E2BDFDD-5456-4E32-9864-491E725BA643}" type="presParOf" srcId="{E0835516-DA16-4DC6-A208-CC13889F6905}" destId="{640A5512-A85E-448E-A582-2A6D76C4B6D3}" srcOrd="2" destOrd="0" presId="urn:microsoft.com/office/officeart/2005/8/layout/vProcess5"/>
    <dgm:cxn modelId="{06B04FE4-8C79-45B1-B348-D74F246B7E6D}" type="presParOf" srcId="{E0835516-DA16-4DC6-A208-CC13889F6905}" destId="{B70815A1-91F9-4380-B4D1-251E2B2FAFDD}" srcOrd="3" destOrd="0" presId="urn:microsoft.com/office/officeart/2005/8/layout/vProcess5"/>
    <dgm:cxn modelId="{D4945516-945F-4E24-8823-2431AA5B0348}" type="presParOf" srcId="{E0835516-DA16-4DC6-A208-CC13889F6905}" destId="{30A7620E-BF77-4C81-AF1C-28520FC77574}" srcOrd="4" destOrd="0" presId="urn:microsoft.com/office/officeart/2005/8/layout/vProcess5"/>
    <dgm:cxn modelId="{F1E56801-AD68-4603-9F36-D1475CC2E2EC}" type="presParOf" srcId="{E0835516-DA16-4DC6-A208-CC13889F6905}" destId="{CBC7FA8C-6B5F-4D3E-9F97-D8C2638F94D6}" srcOrd="5" destOrd="0" presId="urn:microsoft.com/office/officeart/2005/8/layout/vProcess5"/>
    <dgm:cxn modelId="{D5652577-7A21-4E07-8A4E-46DD6DBBBBC0}" type="presParOf" srcId="{E0835516-DA16-4DC6-A208-CC13889F6905}" destId="{58F81A57-6639-4E8C-8F73-3157D75CB7C7}" srcOrd="6" destOrd="0" presId="urn:microsoft.com/office/officeart/2005/8/layout/vProcess5"/>
    <dgm:cxn modelId="{D20A9EFE-CD35-4BFD-A851-C5BA927C0AD1}" type="presParOf" srcId="{E0835516-DA16-4DC6-A208-CC13889F6905}" destId="{C8A74028-4887-4B42-B478-453424266A55}" srcOrd="7" destOrd="0" presId="urn:microsoft.com/office/officeart/2005/8/layout/vProcess5"/>
    <dgm:cxn modelId="{40A948E3-FB4F-4044-A3D4-E11A7EAD0B25}" type="presParOf" srcId="{E0835516-DA16-4DC6-A208-CC13889F6905}" destId="{B975C36C-EDC3-4937-8919-ADC9B6C2B1B7}" srcOrd="8" destOrd="0" presId="urn:microsoft.com/office/officeart/2005/8/layout/vProcess5"/>
    <dgm:cxn modelId="{4CD9AD4E-7328-416F-AD8E-E0CBB510AC33}" type="presParOf" srcId="{E0835516-DA16-4DC6-A208-CC13889F6905}" destId="{D28867FB-2F93-4343-92BF-A0A8E4691751}" srcOrd="9" destOrd="0" presId="urn:microsoft.com/office/officeart/2005/8/layout/vProcess5"/>
    <dgm:cxn modelId="{CD694896-86B5-4195-A5EC-CA149BCBFBFC}" type="presParOf" srcId="{E0835516-DA16-4DC6-A208-CC13889F6905}" destId="{512CDBD6-4E33-4136-BB13-B12FE6E72D58}" srcOrd="10" destOrd="0" presId="urn:microsoft.com/office/officeart/2005/8/layout/vProcess5"/>
    <dgm:cxn modelId="{28EBDBDE-9BC4-42EB-84CF-377C2E4113C8}" type="presParOf" srcId="{E0835516-DA16-4DC6-A208-CC13889F6905}" destId="{CC1C51A3-4414-4E7F-9FE4-4DEB6AFF286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5B6724-FB18-4648-8D6E-99154DD4D7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AR"/>
        </a:p>
      </dgm:t>
    </dgm:pt>
    <dgm:pt modelId="{82BB6965-0585-4FEE-A013-63E67954A3E0}">
      <dgm:prSet phldrT="[Texto]"/>
      <dgm:spPr/>
      <dgm:t>
        <a:bodyPr/>
        <a:lstStyle/>
        <a:p>
          <a:r>
            <a:rPr lang="es-MX" dirty="0"/>
            <a:t>La aplicación de la Ley 27423</a:t>
          </a:r>
          <a:endParaRPr lang="es-AR" dirty="0"/>
        </a:p>
      </dgm:t>
    </dgm:pt>
    <dgm:pt modelId="{B0105983-8CE1-40E0-ADAF-ADFDA462129E}" type="parTrans" cxnId="{F055132A-5162-4F7A-AE51-019C37A3E716}">
      <dgm:prSet/>
      <dgm:spPr/>
      <dgm:t>
        <a:bodyPr/>
        <a:lstStyle/>
        <a:p>
          <a:endParaRPr lang="es-AR"/>
        </a:p>
      </dgm:t>
    </dgm:pt>
    <dgm:pt modelId="{6CFB3751-B22D-424A-AD51-ECB95F80A758}" type="sibTrans" cxnId="{F055132A-5162-4F7A-AE51-019C37A3E716}">
      <dgm:prSet/>
      <dgm:spPr/>
      <dgm:t>
        <a:bodyPr/>
        <a:lstStyle/>
        <a:p>
          <a:endParaRPr lang="es-AR"/>
        </a:p>
      </dgm:t>
    </dgm:pt>
    <dgm:pt modelId="{04D5D6AD-685F-4407-A9DF-4E7F2459DE14}">
      <dgm:prSet phldrT="[Texto]"/>
      <dgm:spPr/>
      <dgm:t>
        <a:bodyPr/>
        <a:lstStyle/>
        <a:p>
          <a:r>
            <a:rPr lang="es-MX" dirty="0"/>
            <a:t>Antecedentes en la Justicia Nacional</a:t>
          </a:r>
          <a:endParaRPr lang="es-AR" dirty="0"/>
        </a:p>
      </dgm:t>
    </dgm:pt>
    <dgm:pt modelId="{85FA226A-F439-4A0C-BABE-44F39C29775C}" type="parTrans" cxnId="{EF201A7F-B0F9-4097-AA83-00BC375D363A}">
      <dgm:prSet/>
      <dgm:spPr/>
      <dgm:t>
        <a:bodyPr/>
        <a:lstStyle/>
        <a:p>
          <a:endParaRPr lang="es-AR"/>
        </a:p>
      </dgm:t>
    </dgm:pt>
    <dgm:pt modelId="{A0CF73C9-DF61-410B-97EF-B30B3D7AF5F0}" type="sibTrans" cxnId="{EF201A7F-B0F9-4097-AA83-00BC375D363A}">
      <dgm:prSet/>
      <dgm:spPr/>
      <dgm:t>
        <a:bodyPr/>
        <a:lstStyle/>
        <a:p>
          <a:endParaRPr lang="es-AR"/>
        </a:p>
      </dgm:t>
    </dgm:pt>
    <dgm:pt modelId="{ABEF7910-6624-4B86-AAD8-3BBCAAFB1EC3}">
      <dgm:prSet phldrT="[Texto]"/>
      <dgm:spPr/>
      <dgm:t>
        <a:bodyPr/>
        <a:lstStyle/>
        <a:p>
          <a:r>
            <a:rPr lang="es-MX" dirty="0"/>
            <a:t>Trato desigual: La Ley 15016</a:t>
          </a:r>
          <a:endParaRPr lang="es-AR" dirty="0"/>
        </a:p>
      </dgm:t>
    </dgm:pt>
    <dgm:pt modelId="{66551F7B-DBB4-4CE5-980A-100477363167}" type="parTrans" cxnId="{5EF2D1DA-9166-4998-9A56-A2A153490670}">
      <dgm:prSet/>
      <dgm:spPr/>
      <dgm:t>
        <a:bodyPr/>
        <a:lstStyle/>
        <a:p>
          <a:endParaRPr lang="es-AR"/>
        </a:p>
      </dgm:t>
    </dgm:pt>
    <dgm:pt modelId="{DDEACB9A-D11D-4384-88DA-BDA15408E5F3}" type="sibTrans" cxnId="{5EF2D1DA-9166-4998-9A56-A2A153490670}">
      <dgm:prSet/>
      <dgm:spPr/>
      <dgm:t>
        <a:bodyPr/>
        <a:lstStyle/>
        <a:p>
          <a:endParaRPr lang="es-AR"/>
        </a:p>
      </dgm:t>
    </dgm:pt>
    <dgm:pt modelId="{8AE3A47E-7BA6-4617-A2FF-8A13B6E713B5}" type="pres">
      <dgm:prSet presAssocID="{E55B6724-FB18-4648-8D6E-99154DD4D716}" presName="linear" presStyleCnt="0">
        <dgm:presLayoutVars>
          <dgm:dir/>
          <dgm:animLvl val="lvl"/>
          <dgm:resizeHandles val="exact"/>
        </dgm:presLayoutVars>
      </dgm:prSet>
      <dgm:spPr/>
    </dgm:pt>
    <dgm:pt modelId="{1E606B9B-6DE7-40CD-97AB-23C5CAC80107}" type="pres">
      <dgm:prSet presAssocID="{82BB6965-0585-4FEE-A013-63E67954A3E0}" presName="parentLin" presStyleCnt="0"/>
      <dgm:spPr/>
    </dgm:pt>
    <dgm:pt modelId="{1DD1FA42-D6D6-4A9E-BB7E-E9FB8ED6F12A}" type="pres">
      <dgm:prSet presAssocID="{82BB6965-0585-4FEE-A013-63E67954A3E0}" presName="parentLeftMargin" presStyleLbl="node1" presStyleIdx="0" presStyleCnt="3"/>
      <dgm:spPr/>
    </dgm:pt>
    <dgm:pt modelId="{F8A22E86-72C2-4A86-8DB5-D74F441B89B6}" type="pres">
      <dgm:prSet presAssocID="{82BB6965-0585-4FEE-A013-63E67954A3E0}" presName="parentText" presStyleLbl="node1" presStyleIdx="0" presStyleCnt="3">
        <dgm:presLayoutVars>
          <dgm:chMax val="0"/>
          <dgm:bulletEnabled val="1"/>
        </dgm:presLayoutVars>
      </dgm:prSet>
      <dgm:spPr/>
    </dgm:pt>
    <dgm:pt modelId="{AF441134-8DAD-4CC6-B61B-1CBBDA914D03}" type="pres">
      <dgm:prSet presAssocID="{82BB6965-0585-4FEE-A013-63E67954A3E0}" presName="negativeSpace" presStyleCnt="0"/>
      <dgm:spPr/>
    </dgm:pt>
    <dgm:pt modelId="{0823BFBF-FC18-4CFD-B95D-EF02388A25F7}" type="pres">
      <dgm:prSet presAssocID="{82BB6965-0585-4FEE-A013-63E67954A3E0}" presName="childText" presStyleLbl="conFgAcc1" presStyleIdx="0" presStyleCnt="3">
        <dgm:presLayoutVars>
          <dgm:bulletEnabled val="1"/>
        </dgm:presLayoutVars>
      </dgm:prSet>
      <dgm:spPr/>
    </dgm:pt>
    <dgm:pt modelId="{F5ACD703-1F7D-4725-B31B-06A4D66A4948}" type="pres">
      <dgm:prSet presAssocID="{6CFB3751-B22D-424A-AD51-ECB95F80A758}" presName="spaceBetweenRectangles" presStyleCnt="0"/>
      <dgm:spPr/>
    </dgm:pt>
    <dgm:pt modelId="{D34C1C60-5362-4101-9FC2-F8FCEE6FE86E}" type="pres">
      <dgm:prSet presAssocID="{04D5D6AD-685F-4407-A9DF-4E7F2459DE14}" presName="parentLin" presStyleCnt="0"/>
      <dgm:spPr/>
    </dgm:pt>
    <dgm:pt modelId="{9F192516-E4FC-44AA-A281-8FCF1C4DB29F}" type="pres">
      <dgm:prSet presAssocID="{04D5D6AD-685F-4407-A9DF-4E7F2459DE14}" presName="parentLeftMargin" presStyleLbl="node1" presStyleIdx="0" presStyleCnt="3"/>
      <dgm:spPr/>
    </dgm:pt>
    <dgm:pt modelId="{478D8C6B-7DFA-47CB-B67E-A15F2FCB0B4E}" type="pres">
      <dgm:prSet presAssocID="{04D5D6AD-685F-4407-A9DF-4E7F2459DE14}" presName="parentText" presStyleLbl="node1" presStyleIdx="1" presStyleCnt="3">
        <dgm:presLayoutVars>
          <dgm:chMax val="0"/>
          <dgm:bulletEnabled val="1"/>
        </dgm:presLayoutVars>
      </dgm:prSet>
      <dgm:spPr/>
    </dgm:pt>
    <dgm:pt modelId="{2AF9ACC2-E0E5-441E-BD72-4B436C50E77F}" type="pres">
      <dgm:prSet presAssocID="{04D5D6AD-685F-4407-A9DF-4E7F2459DE14}" presName="negativeSpace" presStyleCnt="0"/>
      <dgm:spPr/>
    </dgm:pt>
    <dgm:pt modelId="{42BA63EC-305F-4136-9933-31E7853E91BE}" type="pres">
      <dgm:prSet presAssocID="{04D5D6AD-685F-4407-A9DF-4E7F2459DE14}" presName="childText" presStyleLbl="conFgAcc1" presStyleIdx="1" presStyleCnt="3">
        <dgm:presLayoutVars>
          <dgm:bulletEnabled val="1"/>
        </dgm:presLayoutVars>
      </dgm:prSet>
      <dgm:spPr/>
    </dgm:pt>
    <dgm:pt modelId="{6A5C78F2-4BDA-4CF0-AC0A-8ABB0A92D07A}" type="pres">
      <dgm:prSet presAssocID="{A0CF73C9-DF61-410B-97EF-B30B3D7AF5F0}" presName="spaceBetweenRectangles" presStyleCnt="0"/>
      <dgm:spPr/>
    </dgm:pt>
    <dgm:pt modelId="{2D105C46-49F8-4EA8-B2A8-50E124C1C497}" type="pres">
      <dgm:prSet presAssocID="{ABEF7910-6624-4B86-AAD8-3BBCAAFB1EC3}" presName="parentLin" presStyleCnt="0"/>
      <dgm:spPr/>
    </dgm:pt>
    <dgm:pt modelId="{FAE2A6C2-58D8-4324-99B7-1A0405B69B60}" type="pres">
      <dgm:prSet presAssocID="{ABEF7910-6624-4B86-AAD8-3BBCAAFB1EC3}" presName="parentLeftMargin" presStyleLbl="node1" presStyleIdx="1" presStyleCnt="3"/>
      <dgm:spPr/>
    </dgm:pt>
    <dgm:pt modelId="{CF653B6E-AC38-4F34-9AC1-D83FE431E81C}" type="pres">
      <dgm:prSet presAssocID="{ABEF7910-6624-4B86-AAD8-3BBCAAFB1EC3}" presName="parentText" presStyleLbl="node1" presStyleIdx="2" presStyleCnt="3">
        <dgm:presLayoutVars>
          <dgm:chMax val="0"/>
          <dgm:bulletEnabled val="1"/>
        </dgm:presLayoutVars>
      </dgm:prSet>
      <dgm:spPr/>
    </dgm:pt>
    <dgm:pt modelId="{03FE476F-15C1-42E1-8154-27C722569527}" type="pres">
      <dgm:prSet presAssocID="{ABEF7910-6624-4B86-AAD8-3BBCAAFB1EC3}" presName="negativeSpace" presStyleCnt="0"/>
      <dgm:spPr/>
    </dgm:pt>
    <dgm:pt modelId="{044E43B8-6F0D-475E-B367-3CD9168B0E68}" type="pres">
      <dgm:prSet presAssocID="{ABEF7910-6624-4B86-AAD8-3BBCAAFB1EC3}" presName="childText" presStyleLbl="conFgAcc1" presStyleIdx="2" presStyleCnt="3">
        <dgm:presLayoutVars>
          <dgm:bulletEnabled val="1"/>
        </dgm:presLayoutVars>
      </dgm:prSet>
      <dgm:spPr/>
    </dgm:pt>
  </dgm:ptLst>
  <dgm:cxnLst>
    <dgm:cxn modelId="{F055132A-5162-4F7A-AE51-019C37A3E716}" srcId="{E55B6724-FB18-4648-8D6E-99154DD4D716}" destId="{82BB6965-0585-4FEE-A013-63E67954A3E0}" srcOrd="0" destOrd="0" parTransId="{B0105983-8CE1-40E0-ADAF-ADFDA462129E}" sibTransId="{6CFB3751-B22D-424A-AD51-ECB95F80A758}"/>
    <dgm:cxn modelId="{228BEC2C-E157-433B-8F9B-33D6C87182E3}" type="presOf" srcId="{04D5D6AD-685F-4407-A9DF-4E7F2459DE14}" destId="{9F192516-E4FC-44AA-A281-8FCF1C4DB29F}" srcOrd="0" destOrd="0" presId="urn:microsoft.com/office/officeart/2005/8/layout/list1"/>
    <dgm:cxn modelId="{DC9AFB3B-8966-4376-ACBE-478E8DF6AED3}" type="presOf" srcId="{82BB6965-0585-4FEE-A013-63E67954A3E0}" destId="{F8A22E86-72C2-4A86-8DB5-D74F441B89B6}" srcOrd="1" destOrd="0" presId="urn:microsoft.com/office/officeart/2005/8/layout/list1"/>
    <dgm:cxn modelId="{B0AA8F4F-A2D6-4AA6-9E9B-81BC21FC611C}" type="presOf" srcId="{04D5D6AD-685F-4407-A9DF-4E7F2459DE14}" destId="{478D8C6B-7DFA-47CB-B67E-A15F2FCB0B4E}" srcOrd="1" destOrd="0" presId="urn:microsoft.com/office/officeart/2005/8/layout/list1"/>
    <dgm:cxn modelId="{23622973-86D3-43F7-87E2-288A47BD7AC0}" type="presOf" srcId="{82BB6965-0585-4FEE-A013-63E67954A3E0}" destId="{1DD1FA42-D6D6-4A9E-BB7E-E9FB8ED6F12A}" srcOrd="0" destOrd="0" presId="urn:microsoft.com/office/officeart/2005/8/layout/list1"/>
    <dgm:cxn modelId="{EF201A7F-B0F9-4097-AA83-00BC375D363A}" srcId="{E55B6724-FB18-4648-8D6E-99154DD4D716}" destId="{04D5D6AD-685F-4407-A9DF-4E7F2459DE14}" srcOrd="1" destOrd="0" parTransId="{85FA226A-F439-4A0C-BABE-44F39C29775C}" sibTransId="{A0CF73C9-DF61-410B-97EF-B30B3D7AF5F0}"/>
    <dgm:cxn modelId="{0B3E3EB2-B8BC-4729-8E7B-C042D3C27618}" type="presOf" srcId="{ABEF7910-6624-4B86-AAD8-3BBCAAFB1EC3}" destId="{FAE2A6C2-58D8-4324-99B7-1A0405B69B60}" srcOrd="0" destOrd="0" presId="urn:microsoft.com/office/officeart/2005/8/layout/list1"/>
    <dgm:cxn modelId="{9825D4CD-415B-40D5-B5C7-5527B6F8BBA7}" type="presOf" srcId="{E55B6724-FB18-4648-8D6E-99154DD4D716}" destId="{8AE3A47E-7BA6-4617-A2FF-8A13B6E713B5}" srcOrd="0" destOrd="0" presId="urn:microsoft.com/office/officeart/2005/8/layout/list1"/>
    <dgm:cxn modelId="{5EF2D1DA-9166-4998-9A56-A2A153490670}" srcId="{E55B6724-FB18-4648-8D6E-99154DD4D716}" destId="{ABEF7910-6624-4B86-AAD8-3BBCAAFB1EC3}" srcOrd="2" destOrd="0" parTransId="{66551F7B-DBB4-4CE5-980A-100477363167}" sibTransId="{DDEACB9A-D11D-4384-88DA-BDA15408E5F3}"/>
    <dgm:cxn modelId="{BF3B13ED-1B5D-408D-B80E-666A27D2014A}" type="presOf" srcId="{ABEF7910-6624-4B86-AAD8-3BBCAAFB1EC3}" destId="{CF653B6E-AC38-4F34-9AC1-D83FE431E81C}" srcOrd="1" destOrd="0" presId="urn:microsoft.com/office/officeart/2005/8/layout/list1"/>
    <dgm:cxn modelId="{95CF5CA4-6893-4C23-ABBB-693B282D5821}" type="presParOf" srcId="{8AE3A47E-7BA6-4617-A2FF-8A13B6E713B5}" destId="{1E606B9B-6DE7-40CD-97AB-23C5CAC80107}" srcOrd="0" destOrd="0" presId="urn:microsoft.com/office/officeart/2005/8/layout/list1"/>
    <dgm:cxn modelId="{FAD43AF5-AC46-4DC9-9F60-76B64809EFE1}" type="presParOf" srcId="{1E606B9B-6DE7-40CD-97AB-23C5CAC80107}" destId="{1DD1FA42-D6D6-4A9E-BB7E-E9FB8ED6F12A}" srcOrd="0" destOrd="0" presId="urn:microsoft.com/office/officeart/2005/8/layout/list1"/>
    <dgm:cxn modelId="{EA4DE550-C425-478D-AF64-D0DD2E7842A9}" type="presParOf" srcId="{1E606B9B-6DE7-40CD-97AB-23C5CAC80107}" destId="{F8A22E86-72C2-4A86-8DB5-D74F441B89B6}" srcOrd="1" destOrd="0" presId="urn:microsoft.com/office/officeart/2005/8/layout/list1"/>
    <dgm:cxn modelId="{E9E4DC83-0780-4AA6-9908-C1DBD8236B36}" type="presParOf" srcId="{8AE3A47E-7BA6-4617-A2FF-8A13B6E713B5}" destId="{AF441134-8DAD-4CC6-B61B-1CBBDA914D03}" srcOrd="1" destOrd="0" presId="urn:microsoft.com/office/officeart/2005/8/layout/list1"/>
    <dgm:cxn modelId="{A5D7919B-522F-49AA-A2B6-95E3557870CE}" type="presParOf" srcId="{8AE3A47E-7BA6-4617-A2FF-8A13B6E713B5}" destId="{0823BFBF-FC18-4CFD-B95D-EF02388A25F7}" srcOrd="2" destOrd="0" presId="urn:microsoft.com/office/officeart/2005/8/layout/list1"/>
    <dgm:cxn modelId="{19208F1F-AE35-457E-8BF5-BE7089E02F13}" type="presParOf" srcId="{8AE3A47E-7BA6-4617-A2FF-8A13B6E713B5}" destId="{F5ACD703-1F7D-4725-B31B-06A4D66A4948}" srcOrd="3" destOrd="0" presId="urn:microsoft.com/office/officeart/2005/8/layout/list1"/>
    <dgm:cxn modelId="{D8F6C9FB-74D3-4E09-90DE-3756021279A2}" type="presParOf" srcId="{8AE3A47E-7BA6-4617-A2FF-8A13B6E713B5}" destId="{D34C1C60-5362-4101-9FC2-F8FCEE6FE86E}" srcOrd="4" destOrd="0" presId="urn:microsoft.com/office/officeart/2005/8/layout/list1"/>
    <dgm:cxn modelId="{2E57A04E-8984-4584-BF92-8642AFBE5092}" type="presParOf" srcId="{D34C1C60-5362-4101-9FC2-F8FCEE6FE86E}" destId="{9F192516-E4FC-44AA-A281-8FCF1C4DB29F}" srcOrd="0" destOrd="0" presId="urn:microsoft.com/office/officeart/2005/8/layout/list1"/>
    <dgm:cxn modelId="{31BDE3DF-A5B0-44E1-886F-57A0150FBDA0}" type="presParOf" srcId="{D34C1C60-5362-4101-9FC2-F8FCEE6FE86E}" destId="{478D8C6B-7DFA-47CB-B67E-A15F2FCB0B4E}" srcOrd="1" destOrd="0" presId="urn:microsoft.com/office/officeart/2005/8/layout/list1"/>
    <dgm:cxn modelId="{0B0919FE-52F3-4274-B779-95330D32D376}" type="presParOf" srcId="{8AE3A47E-7BA6-4617-A2FF-8A13B6E713B5}" destId="{2AF9ACC2-E0E5-441E-BD72-4B436C50E77F}" srcOrd="5" destOrd="0" presId="urn:microsoft.com/office/officeart/2005/8/layout/list1"/>
    <dgm:cxn modelId="{F5008D28-05A2-49D3-A82E-3DD0BF589F7B}" type="presParOf" srcId="{8AE3A47E-7BA6-4617-A2FF-8A13B6E713B5}" destId="{42BA63EC-305F-4136-9933-31E7853E91BE}" srcOrd="6" destOrd="0" presId="urn:microsoft.com/office/officeart/2005/8/layout/list1"/>
    <dgm:cxn modelId="{D66C434B-E0B5-4FB1-853C-026DED6466DA}" type="presParOf" srcId="{8AE3A47E-7BA6-4617-A2FF-8A13B6E713B5}" destId="{6A5C78F2-4BDA-4CF0-AC0A-8ABB0A92D07A}" srcOrd="7" destOrd="0" presId="urn:microsoft.com/office/officeart/2005/8/layout/list1"/>
    <dgm:cxn modelId="{7208393C-A4DB-47A8-8FD1-21C9FBA4B0DE}" type="presParOf" srcId="{8AE3A47E-7BA6-4617-A2FF-8A13B6E713B5}" destId="{2D105C46-49F8-4EA8-B2A8-50E124C1C497}" srcOrd="8" destOrd="0" presId="urn:microsoft.com/office/officeart/2005/8/layout/list1"/>
    <dgm:cxn modelId="{8936DB9A-925C-4D89-B974-C17C1C8B9D68}" type="presParOf" srcId="{2D105C46-49F8-4EA8-B2A8-50E124C1C497}" destId="{FAE2A6C2-58D8-4324-99B7-1A0405B69B60}" srcOrd="0" destOrd="0" presId="urn:microsoft.com/office/officeart/2005/8/layout/list1"/>
    <dgm:cxn modelId="{AD017314-9C53-4C89-BF00-415488CAAE2F}" type="presParOf" srcId="{2D105C46-49F8-4EA8-B2A8-50E124C1C497}" destId="{CF653B6E-AC38-4F34-9AC1-D83FE431E81C}" srcOrd="1" destOrd="0" presId="urn:microsoft.com/office/officeart/2005/8/layout/list1"/>
    <dgm:cxn modelId="{E00F9611-2501-48FB-A8A5-CCC5979B31AE}" type="presParOf" srcId="{8AE3A47E-7BA6-4617-A2FF-8A13B6E713B5}" destId="{03FE476F-15C1-42E1-8154-27C722569527}" srcOrd="9" destOrd="0" presId="urn:microsoft.com/office/officeart/2005/8/layout/list1"/>
    <dgm:cxn modelId="{93AA3D50-D6ED-4AC2-9C60-FF8EDD08E0AF}" type="presParOf" srcId="{8AE3A47E-7BA6-4617-A2FF-8A13B6E713B5}" destId="{044E43B8-6F0D-475E-B367-3CD9168B0E6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68854-78A3-4F3F-B066-E6B5DA25F50F}">
      <dsp:nvSpPr>
        <dsp:cNvPr id="0" name=""/>
        <dsp:cNvSpPr/>
      </dsp:nvSpPr>
      <dsp:spPr>
        <a:xfrm>
          <a:off x="34783" y="480767"/>
          <a:ext cx="1478542" cy="14785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9E9F0-7EF5-45A3-8EFC-A00A09F2A196}">
      <dsp:nvSpPr>
        <dsp:cNvPr id="0" name=""/>
        <dsp:cNvSpPr/>
      </dsp:nvSpPr>
      <dsp:spPr>
        <a:xfrm>
          <a:off x="345277" y="791261"/>
          <a:ext cx="857554" cy="857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86EAD-6E8A-40FE-918E-986BD6B9C993}">
      <dsp:nvSpPr>
        <dsp:cNvPr id="0" name=""/>
        <dsp:cNvSpPr/>
      </dsp:nvSpPr>
      <dsp:spPr>
        <a:xfrm>
          <a:off x="1830156" y="480767"/>
          <a:ext cx="3485135" cy="147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dirty="0">
              <a:effectLst>
                <a:outerShdw blurRad="38100" dist="38100" dir="2700000" algn="tl">
                  <a:srgbClr val="000000">
                    <a:alpha val="43137"/>
                  </a:srgbClr>
                </a:outerShdw>
              </a:effectLst>
            </a:rPr>
            <a:t>1.Mision pública de la abogacía en defensa de la Constitución y las instituciones republicanas.</a:t>
          </a:r>
          <a:endParaRPr lang="en-US" sz="2400" kern="1200" dirty="0">
            <a:effectLst>
              <a:outerShdw blurRad="38100" dist="38100" dir="2700000" algn="tl">
                <a:srgbClr val="000000">
                  <a:alpha val="43137"/>
                </a:srgbClr>
              </a:outerShdw>
            </a:effectLst>
          </a:endParaRPr>
        </a:p>
      </dsp:txBody>
      <dsp:txXfrm>
        <a:off x="1830156" y="480767"/>
        <a:ext cx="3485135" cy="1478542"/>
      </dsp:txXfrm>
    </dsp:sp>
    <dsp:sp modelId="{27FD9CC1-459A-4FCE-AD99-2C175A6FDA05}">
      <dsp:nvSpPr>
        <dsp:cNvPr id="0" name=""/>
        <dsp:cNvSpPr/>
      </dsp:nvSpPr>
      <dsp:spPr>
        <a:xfrm>
          <a:off x="5922550" y="480767"/>
          <a:ext cx="1478542" cy="14785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EC1C7-4CD5-4F71-BDCD-8414A03A72FB}">
      <dsp:nvSpPr>
        <dsp:cNvPr id="0" name=""/>
        <dsp:cNvSpPr/>
      </dsp:nvSpPr>
      <dsp:spPr>
        <a:xfrm>
          <a:off x="6233044" y="791261"/>
          <a:ext cx="857554" cy="857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5D852-7B22-4178-A760-D0B4BE4E85A7}">
      <dsp:nvSpPr>
        <dsp:cNvPr id="0" name=""/>
        <dsp:cNvSpPr/>
      </dsp:nvSpPr>
      <dsp:spPr>
        <a:xfrm>
          <a:off x="7717923" y="480767"/>
          <a:ext cx="3485135" cy="147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dirty="0">
              <a:effectLst>
                <a:outerShdw blurRad="38100" dist="38100" dir="2700000" algn="tl">
                  <a:srgbClr val="000000">
                    <a:alpha val="43137"/>
                  </a:srgbClr>
                </a:outerShdw>
              </a:effectLst>
            </a:rPr>
            <a:t>2. Finalidad tuitiva. Mínimo  con prescindencia del contenido económico y cualquiera fuera la actividad desarrollada.</a:t>
          </a:r>
          <a:endParaRPr lang="en-US" sz="2400" kern="1200" dirty="0">
            <a:effectLst>
              <a:outerShdw blurRad="38100" dist="38100" dir="2700000" algn="tl">
                <a:srgbClr val="000000">
                  <a:alpha val="43137"/>
                </a:srgbClr>
              </a:outerShdw>
            </a:effectLst>
          </a:endParaRPr>
        </a:p>
      </dsp:txBody>
      <dsp:txXfrm>
        <a:off x="7717923" y="480767"/>
        <a:ext cx="3485135" cy="1478542"/>
      </dsp:txXfrm>
    </dsp:sp>
    <dsp:sp modelId="{E83F6F03-9423-4CB2-8B1D-3CA598D57CCC}">
      <dsp:nvSpPr>
        <dsp:cNvPr id="0" name=""/>
        <dsp:cNvSpPr/>
      </dsp:nvSpPr>
      <dsp:spPr>
        <a:xfrm>
          <a:off x="34783" y="2761918"/>
          <a:ext cx="1478542" cy="14785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64B20-0478-43CA-97C6-4AC9CA0CA095}">
      <dsp:nvSpPr>
        <dsp:cNvPr id="0" name=""/>
        <dsp:cNvSpPr/>
      </dsp:nvSpPr>
      <dsp:spPr>
        <a:xfrm>
          <a:off x="345277" y="3072412"/>
          <a:ext cx="857554" cy="857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7B3A6-F086-4065-BC5C-A3DECB8487E7}">
      <dsp:nvSpPr>
        <dsp:cNvPr id="0" name=""/>
        <dsp:cNvSpPr/>
      </dsp:nvSpPr>
      <dsp:spPr>
        <a:xfrm>
          <a:off x="1830156" y="2761918"/>
          <a:ext cx="3485135" cy="147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AR" sz="2400" kern="1200" dirty="0">
              <a:effectLst>
                <a:outerShdw blurRad="38100" dist="38100" dir="2700000" algn="tl">
                  <a:srgbClr val="000000">
                    <a:alpha val="43137"/>
                  </a:srgbClr>
                </a:outerShdw>
              </a:effectLst>
            </a:rPr>
            <a:t>3.Rechazo a la afectación del decoro y la dignidad de los abogados.</a:t>
          </a:r>
          <a:endParaRPr lang="en-US" sz="2400" kern="1200" dirty="0">
            <a:effectLst>
              <a:outerShdw blurRad="38100" dist="38100" dir="2700000" algn="tl">
                <a:srgbClr val="000000">
                  <a:alpha val="43137"/>
                </a:srgbClr>
              </a:outerShdw>
            </a:effectLst>
          </a:endParaRPr>
        </a:p>
      </dsp:txBody>
      <dsp:txXfrm>
        <a:off x="1830156" y="2761918"/>
        <a:ext cx="3485135" cy="1478542"/>
      </dsp:txXfrm>
    </dsp:sp>
    <dsp:sp modelId="{610D08B5-1EF3-4297-8D67-6D255FD3D079}">
      <dsp:nvSpPr>
        <dsp:cNvPr id="0" name=""/>
        <dsp:cNvSpPr/>
      </dsp:nvSpPr>
      <dsp:spPr>
        <a:xfrm>
          <a:off x="5922550" y="2761918"/>
          <a:ext cx="1478542" cy="14785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A71BE-645D-4D18-B2F3-6B06091F7564}">
      <dsp:nvSpPr>
        <dsp:cNvPr id="0" name=""/>
        <dsp:cNvSpPr/>
      </dsp:nvSpPr>
      <dsp:spPr>
        <a:xfrm>
          <a:off x="6233044" y="3072412"/>
          <a:ext cx="857554" cy="857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B7033-3F01-4065-AE27-82EF7807B7AE}">
      <dsp:nvSpPr>
        <dsp:cNvPr id="0" name=""/>
        <dsp:cNvSpPr/>
      </dsp:nvSpPr>
      <dsp:spPr>
        <a:xfrm>
          <a:off x="7717923" y="2761918"/>
          <a:ext cx="3485135" cy="147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AR" sz="2000" kern="1200" dirty="0">
              <a:effectLst>
                <a:outerShdw blurRad="38100" dist="38100" dir="2700000" algn="tl">
                  <a:srgbClr val="000000">
                    <a:alpha val="43137"/>
                  </a:srgbClr>
                </a:outerShdw>
              </a:effectLst>
            </a:rPr>
            <a:t>Fundamentación bajo pena de nulidad, rechazo de la arbitrariedad, carácter tuitivo, salvaguarda del normal desenvolvimiento de los Colegios y la Caja ( arts.40 y 41 CPBA ).</a:t>
          </a:r>
          <a:endParaRPr lang="en-US" sz="2000" kern="1200" dirty="0">
            <a:effectLst>
              <a:outerShdw blurRad="38100" dist="38100" dir="2700000" algn="tl">
                <a:srgbClr val="000000">
                  <a:alpha val="43137"/>
                </a:srgbClr>
              </a:outerShdw>
            </a:effectLst>
          </a:endParaRPr>
        </a:p>
      </dsp:txBody>
      <dsp:txXfrm>
        <a:off x="7717923" y="2761918"/>
        <a:ext cx="3485135" cy="14785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11D61-EA91-4AA6-BDD7-380C078C0B39}">
      <dsp:nvSpPr>
        <dsp:cNvPr id="0" name=""/>
        <dsp:cNvSpPr/>
      </dsp:nvSpPr>
      <dsp:spPr>
        <a:xfrm>
          <a:off x="638099" y="419999"/>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9399D-6904-4217-BD83-A28E56554F84}">
      <dsp:nvSpPr>
        <dsp:cNvPr id="0" name=""/>
        <dsp:cNvSpPr/>
      </dsp:nvSpPr>
      <dsp:spPr>
        <a:xfrm>
          <a:off x="1003724" y="785624"/>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433ED-C3B5-4AFE-9520-B6D622EC3F80}">
      <dsp:nvSpPr>
        <dsp:cNvPr id="0" name=""/>
        <dsp:cNvSpPr/>
      </dsp:nvSpPr>
      <dsp:spPr>
        <a:xfrm>
          <a:off x="89662" y="2669999"/>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s-AR" sz="1300" kern="1200"/>
            <a:t>LOS ARTS 125  DE LA CONSTITUCION NACIONAL Y LOS ARTS 40 Y 41 DE LA CONSTITUCION DE BUENOS AIRES</a:t>
          </a:r>
          <a:endParaRPr lang="en-US" sz="1300" kern="1200"/>
        </a:p>
      </dsp:txBody>
      <dsp:txXfrm>
        <a:off x="89662" y="2669999"/>
        <a:ext cx="2812500" cy="720000"/>
      </dsp:txXfrm>
    </dsp:sp>
    <dsp:sp modelId="{8CC98FD5-EDDB-43AA-9A9C-1CCAE983EA8A}">
      <dsp:nvSpPr>
        <dsp:cNvPr id="0" name=""/>
        <dsp:cNvSpPr/>
      </dsp:nvSpPr>
      <dsp:spPr>
        <a:xfrm>
          <a:off x="3942787" y="419999"/>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E0C9C-F202-41A7-8114-8CAA991A0B52}">
      <dsp:nvSpPr>
        <dsp:cNvPr id="0" name=""/>
        <dsp:cNvSpPr/>
      </dsp:nvSpPr>
      <dsp:spPr>
        <a:xfrm>
          <a:off x="4308412" y="785624"/>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5021C-BD44-4E0C-9FDF-FF01422EEA8B}">
      <dsp:nvSpPr>
        <dsp:cNvPr id="0" name=""/>
        <dsp:cNvSpPr/>
      </dsp:nvSpPr>
      <dsp:spPr>
        <a:xfrm>
          <a:off x="3394350" y="2669999"/>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s-AR" sz="1300" kern="1200"/>
            <a:t>CONSECUENCIAS ECONOMICAS E INSTITUCIONALES DEL INCUMPLIMIENTO JUDICIAL DE LA LEY 14967</a:t>
          </a:r>
          <a:endParaRPr lang="en-US" sz="1300" kern="1200"/>
        </a:p>
      </dsp:txBody>
      <dsp:txXfrm>
        <a:off x="3394350" y="2669999"/>
        <a:ext cx="2812500" cy="720000"/>
      </dsp:txXfrm>
    </dsp:sp>
    <dsp:sp modelId="{8F97DC8B-18D5-41C5-9307-035083CD1D3C}">
      <dsp:nvSpPr>
        <dsp:cNvPr id="0" name=""/>
        <dsp:cNvSpPr/>
      </dsp:nvSpPr>
      <dsp:spPr>
        <a:xfrm>
          <a:off x="7247475" y="419999"/>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207C6-3A1C-4CBE-8213-BBF448F1C189}">
      <dsp:nvSpPr>
        <dsp:cNvPr id="0" name=""/>
        <dsp:cNvSpPr/>
      </dsp:nvSpPr>
      <dsp:spPr>
        <a:xfrm>
          <a:off x="7613100" y="785624"/>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348AF-1D1B-461C-B12A-7B8A73C1491B}">
      <dsp:nvSpPr>
        <dsp:cNvPr id="0" name=""/>
        <dsp:cNvSpPr/>
      </dsp:nvSpPr>
      <dsp:spPr>
        <a:xfrm>
          <a:off x="6699037" y="2669999"/>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s-AR" sz="1300" kern="1200"/>
            <a:t>NI DESUETUDO NI DEROGACION POR VIA JUDICIAL</a:t>
          </a:r>
          <a:endParaRPr lang="en-US" sz="1300" kern="1200"/>
        </a:p>
      </dsp:txBody>
      <dsp:txXfrm>
        <a:off x="6699037" y="2669999"/>
        <a:ext cx="28125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66FF1-06CB-433D-BAA7-0F5BDF4EEFAE}">
      <dsp:nvSpPr>
        <dsp:cNvPr id="0" name=""/>
        <dsp:cNvSpPr/>
      </dsp:nvSpPr>
      <dsp:spPr>
        <a:xfrm>
          <a:off x="0" y="0"/>
          <a:ext cx="6301576" cy="827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NO HAY ADECUADO SERVICIO DE JUSTICIA SIN ABOGADOS. </a:t>
          </a:r>
          <a:endParaRPr lang="en-US" sz="2100" kern="1200" dirty="0">
            <a:effectLst>
              <a:outerShdw blurRad="38100" dist="38100" dir="2700000" algn="tl">
                <a:srgbClr val="000000">
                  <a:alpha val="43137"/>
                </a:srgbClr>
              </a:outerShdw>
            </a:effectLst>
          </a:endParaRPr>
        </a:p>
      </dsp:txBody>
      <dsp:txXfrm>
        <a:off x="24236" y="24236"/>
        <a:ext cx="5338738" cy="779008"/>
      </dsp:txXfrm>
    </dsp:sp>
    <dsp:sp modelId="{149E7179-BD6B-4655-9149-771B7BB02BE0}">
      <dsp:nvSpPr>
        <dsp:cNvPr id="0" name=""/>
        <dsp:cNvSpPr/>
      </dsp:nvSpPr>
      <dsp:spPr>
        <a:xfrm>
          <a:off x="527757" y="977932"/>
          <a:ext cx="6301576" cy="827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EL ROL DEL PODER JUDICIAL COMO GARANTE DE LA APLICACIÓN DEL DERECHO</a:t>
          </a:r>
          <a:endParaRPr lang="en-US" sz="2100" kern="1200" dirty="0">
            <a:effectLst>
              <a:outerShdw blurRad="38100" dist="38100" dir="2700000" algn="tl">
                <a:srgbClr val="000000">
                  <a:alpha val="43137"/>
                </a:srgbClr>
              </a:outerShdw>
            </a:effectLst>
          </a:endParaRPr>
        </a:p>
      </dsp:txBody>
      <dsp:txXfrm>
        <a:off x="551993" y="1002168"/>
        <a:ext cx="5187485" cy="779008"/>
      </dsp:txXfrm>
    </dsp:sp>
    <dsp:sp modelId="{5D8AE124-CF8A-4634-9991-F2FC83143006}">
      <dsp:nvSpPr>
        <dsp:cNvPr id="0" name=""/>
        <dsp:cNvSpPr/>
      </dsp:nvSpPr>
      <dsp:spPr>
        <a:xfrm>
          <a:off x="1047637" y="1955864"/>
          <a:ext cx="6301576" cy="827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EL DEBER DE LOS ABOGADOS</a:t>
          </a:r>
          <a:endParaRPr lang="en-US" sz="2100" kern="1200" dirty="0">
            <a:effectLst>
              <a:outerShdw blurRad="38100" dist="38100" dir="2700000" algn="tl">
                <a:srgbClr val="000000">
                  <a:alpha val="43137"/>
                </a:srgbClr>
              </a:outerShdw>
            </a:effectLst>
          </a:endParaRPr>
        </a:p>
      </dsp:txBody>
      <dsp:txXfrm>
        <a:off x="1071873" y="1980100"/>
        <a:ext cx="5195362" cy="779008"/>
      </dsp:txXfrm>
    </dsp:sp>
    <dsp:sp modelId="{DD75423F-B032-4C11-94B5-F3AA09B1B42A}">
      <dsp:nvSpPr>
        <dsp:cNvPr id="0" name=""/>
        <dsp:cNvSpPr/>
      </dsp:nvSpPr>
      <dsp:spPr>
        <a:xfrm>
          <a:off x="1505068" y="2933796"/>
          <a:ext cx="6301576" cy="827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LA LUCHA POR EL DERECHO</a:t>
          </a:r>
          <a:endParaRPr lang="en-US" sz="2100" kern="1200" dirty="0">
            <a:effectLst>
              <a:outerShdw blurRad="38100" dist="38100" dir="2700000" algn="tl">
                <a:srgbClr val="000000">
                  <a:alpha val="43137"/>
                </a:srgbClr>
              </a:outerShdw>
            </a:effectLst>
          </a:endParaRPr>
        </a:p>
      </dsp:txBody>
      <dsp:txXfrm>
        <a:off x="1529304" y="2958032"/>
        <a:ext cx="5187485" cy="779008"/>
      </dsp:txXfrm>
    </dsp:sp>
    <dsp:sp modelId="{C42720BA-02D7-4224-BE17-1F94466CB4EC}">
      <dsp:nvSpPr>
        <dsp:cNvPr id="0" name=""/>
        <dsp:cNvSpPr/>
      </dsp:nvSpPr>
      <dsp:spPr>
        <a:xfrm>
          <a:off x="5763714" y="633775"/>
          <a:ext cx="537862" cy="5378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884733" y="633775"/>
        <a:ext cx="295824" cy="404741"/>
      </dsp:txXfrm>
    </dsp:sp>
    <dsp:sp modelId="{85B9F922-B895-4589-B0FA-8D4765E936D0}">
      <dsp:nvSpPr>
        <dsp:cNvPr id="0" name=""/>
        <dsp:cNvSpPr/>
      </dsp:nvSpPr>
      <dsp:spPr>
        <a:xfrm>
          <a:off x="6291471" y="1611707"/>
          <a:ext cx="537862" cy="5378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490" y="1611707"/>
        <a:ext cx="295824" cy="404741"/>
      </dsp:txXfrm>
    </dsp:sp>
    <dsp:sp modelId="{A1808B6C-1526-4CD0-A119-72F388FF21D4}">
      <dsp:nvSpPr>
        <dsp:cNvPr id="0" name=""/>
        <dsp:cNvSpPr/>
      </dsp:nvSpPr>
      <dsp:spPr>
        <a:xfrm>
          <a:off x="6811351" y="2589639"/>
          <a:ext cx="537862" cy="5378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932370" y="2589639"/>
        <a:ext cx="295824" cy="404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3C1A-75CA-4EA8-9495-A3AC442D76FD}">
      <dsp:nvSpPr>
        <dsp:cNvPr id="0" name=""/>
        <dsp:cNvSpPr/>
      </dsp:nvSpPr>
      <dsp:spPr>
        <a:xfrm>
          <a:off x="0" y="563903"/>
          <a:ext cx="1025432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Orden Público</a:t>
          </a:r>
          <a:endParaRPr lang="en-US" sz="2100" kern="1200" dirty="0">
            <a:effectLst>
              <a:outerShdw blurRad="38100" dist="38100" dir="2700000" algn="tl">
                <a:srgbClr val="000000">
                  <a:alpha val="43137"/>
                </a:srgbClr>
              </a:outerShdw>
            </a:effectLst>
          </a:endParaRPr>
        </a:p>
      </dsp:txBody>
      <dsp:txXfrm>
        <a:off x="24588" y="588491"/>
        <a:ext cx="10205151" cy="454509"/>
      </dsp:txXfrm>
    </dsp:sp>
    <dsp:sp modelId="{11D78CED-BE80-416C-81A4-684A1A253BC6}">
      <dsp:nvSpPr>
        <dsp:cNvPr id="0" name=""/>
        <dsp:cNvSpPr/>
      </dsp:nvSpPr>
      <dsp:spPr>
        <a:xfrm>
          <a:off x="0" y="1128068"/>
          <a:ext cx="1025432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Reconocimiento de la necesaria participación del abogado en el adecuado servicio de justicia</a:t>
          </a:r>
          <a:endParaRPr lang="en-US" sz="2100" kern="1200" dirty="0">
            <a:effectLst>
              <a:outerShdw blurRad="38100" dist="38100" dir="2700000" algn="tl">
                <a:srgbClr val="000000">
                  <a:alpha val="43137"/>
                </a:srgbClr>
              </a:outerShdw>
            </a:effectLst>
          </a:endParaRPr>
        </a:p>
      </dsp:txBody>
      <dsp:txXfrm>
        <a:off x="24588" y="1152656"/>
        <a:ext cx="10205151" cy="454509"/>
      </dsp:txXfrm>
    </dsp:sp>
    <dsp:sp modelId="{CA9306F1-DFD4-4BF2-9B66-5373FDB4E143}">
      <dsp:nvSpPr>
        <dsp:cNvPr id="0" name=""/>
        <dsp:cNvSpPr/>
      </dsp:nvSpPr>
      <dsp:spPr>
        <a:xfrm>
          <a:off x="0" y="1692233"/>
          <a:ext cx="1025432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Carácter alimentario</a:t>
          </a:r>
          <a:endParaRPr lang="en-US" sz="2100" kern="1200" dirty="0">
            <a:effectLst>
              <a:outerShdw blurRad="38100" dist="38100" dir="2700000" algn="tl">
                <a:srgbClr val="000000">
                  <a:alpha val="43137"/>
                </a:srgbClr>
              </a:outerShdw>
            </a:effectLst>
          </a:endParaRPr>
        </a:p>
      </dsp:txBody>
      <dsp:txXfrm>
        <a:off x="24588" y="1716821"/>
        <a:ext cx="10205151" cy="454509"/>
      </dsp:txXfrm>
    </dsp:sp>
    <dsp:sp modelId="{16A8EE1F-7CBC-461A-BCD6-529DFC4039FB}">
      <dsp:nvSpPr>
        <dsp:cNvPr id="0" name=""/>
        <dsp:cNvSpPr/>
      </dsp:nvSpPr>
      <dsp:spPr>
        <a:xfrm>
          <a:off x="0" y="2256398"/>
          <a:ext cx="10254327"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effectLst>
                <a:outerShdw blurRad="38100" dist="38100" dir="2700000" algn="tl">
                  <a:srgbClr val="000000">
                    <a:alpha val="43137"/>
                  </a:srgbClr>
                </a:outerShdw>
              </a:effectLst>
            </a:rPr>
            <a:t>Aplicación exclusiva y excluyente en la Provincia de Buenos Aires</a:t>
          </a:r>
          <a:endParaRPr lang="en-US" sz="2100" kern="1200" dirty="0">
            <a:effectLst>
              <a:outerShdw blurRad="38100" dist="38100" dir="2700000" algn="tl">
                <a:srgbClr val="000000">
                  <a:alpha val="43137"/>
                </a:srgbClr>
              </a:outerShdw>
            </a:effectLst>
          </a:endParaRPr>
        </a:p>
      </dsp:txBody>
      <dsp:txXfrm>
        <a:off x="24588" y="2280986"/>
        <a:ext cx="10205151"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25170-83FA-419E-B22E-8B02B87FD694}">
      <dsp:nvSpPr>
        <dsp:cNvPr id="0" name=""/>
        <dsp:cNvSpPr/>
      </dsp:nvSpPr>
      <dsp:spPr>
        <a:xfrm>
          <a:off x="1172" y="381752"/>
          <a:ext cx="4113795" cy="2612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8E1B1-120D-493A-8FD2-395A9D7498AF}">
      <dsp:nvSpPr>
        <dsp:cNvPr id="0" name=""/>
        <dsp:cNvSpPr/>
      </dsp:nvSpPr>
      <dsp:spPr>
        <a:xfrm>
          <a:off x="458260" y="815986"/>
          <a:ext cx="4113795" cy="2612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AR" sz="4200" kern="1200" dirty="0">
              <a:effectLst>
                <a:outerShdw blurRad="38100" dist="38100" dir="2700000" algn="tl">
                  <a:srgbClr val="000000">
                    <a:alpha val="43137"/>
                  </a:srgbClr>
                </a:outerShdw>
              </a:effectLst>
            </a:rPr>
            <a:t>ENDOPROCESAL</a:t>
          </a:r>
          <a:endParaRPr lang="en-US" sz="4200" kern="1200" dirty="0">
            <a:effectLst>
              <a:outerShdw blurRad="38100" dist="38100" dir="2700000" algn="tl">
                <a:srgbClr val="000000">
                  <a:alpha val="43137"/>
                </a:srgbClr>
              </a:outerShdw>
            </a:effectLst>
          </a:endParaRPr>
        </a:p>
      </dsp:txBody>
      <dsp:txXfrm>
        <a:off x="534770" y="892496"/>
        <a:ext cx="3960775" cy="2459240"/>
      </dsp:txXfrm>
    </dsp:sp>
    <dsp:sp modelId="{18E5C429-9433-4F92-9ACF-67FD8E862024}">
      <dsp:nvSpPr>
        <dsp:cNvPr id="0" name=""/>
        <dsp:cNvSpPr/>
      </dsp:nvSpPr>
      <dsp:spPr>
        <a:xfrm>
          <a:off x="5029144" y="381752"/>
          <a:ext cx="4113795" cy="2612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01093-78F0-4446-A970-0A7267191370}">
      <dsp:nvSpPr>
        <dsp:cNvPr id="0" name=""/>
        <dsp:cNvSpPr/>
      </dsp:nvSpPr>
      <dsp:spPr>
        <a:xfrm>
          <a:off x="5486232" y="815986"/>
          <a:ext cx="4113795" cy="26122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AR" sz="4200" kern="1200" dirty="0">
              <a:effectLst>
                <a:outerShdw blurRad="38100" dist="38100" dir="2700000" algn="tl">
                  <a:srgbClr val="000000">
                    <a:alpha val="43137"/>
                  </a:srgbClr>
                </a:outerShdw>
              </a:effectLst>
            </a:rPr>
            <a:t>EXTRAPROCESAL</a:t>
          </a:r>
          <a:endParaRPr lang="en-US" sz="4200" kern="1200" dirty="0">
            <a:effectLst>
              <a:outerShdw blurRad="38100" dist="38100" dir="2700000" algn="tl">
                <a:srgbClr val="000000">
                  <a:alpha val="43137"/>
                </a:srgbClr>
              </a:outerShdw>
            </a:effectLst>
          </a:endParaRPr>
        </a:p>
      </dsp:txBody>
      <dsp:txXfrm>
        <a:off x="5562742" y="892496"/>
        <a:ext cx="3960775" cy="245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E4E56-3B9C-4068-8622-5F8B0B09A9E1}">
      <dsp:nvSpPr>
        <dsp:cNvPr id="0" name=""/>
        <dsp:cNvSpPr/>
      </dsp:nvSpPr>
      <dsp:spPr>
        <a:xfrm>
          <a:off x="1559811" y="211817"/>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995EF-3B44-4E59-B11D-86F0FE104D09}">
      <dsp:nvSpPr>
        <dsp:cNvPr id="0" name=""/>
        <dsp:cNvSpPr/>
      </dsp:nvSpPr>
      <dsp:spPr>
        <a:xfrm>
          <a:off x="371811" y="2697472"/>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AR" sz="2400" kern="1200" dirty="0"/>
            <a:t>El Art. 3 del CCCN.</a:t>
          </a:r>
          <a:endParaRPr lang="en-US" sz="2400" kern="1200" dirty="0"/>
        </a:p>
      </dsp:txBody>
      <dsp:txXfrm>
        <a:off x="371811" y="2697472"/>
        <a:ext cx="4320000" cy="1125000"/>
      </dsp:txXfrm>
    </dsp:sp>
    <dsp:sp modelId="{710B3CD6-82D3-409E-BA33-20B994E92072}">
      <dsp:nvSpPr>
        <dsp:cNvPr id="0" name=""/>
        <dsp:cNvSpPr/>
      </dsp:nvSpPr>
      <dsp:spPr>
        <a:xfrm>
          <a:off x="6635811" y="21181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02A2-927D-442A-A024-B984BEECDBCC}">
      <dsp:nvSpPr>
        <dsp:cNvPr id="0" name=""/>
        <dsp:cNvSpPr/>
      </dsp:nvSpPr>
      <dsp:spPr>
        <a:xfrm>
          <a:off x="5591635" y="2697472"/>
          <a:ext cx="372248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s-AR" sz="1800" kern="1200" dirty="0"/>
            <a:t>La Motivación de las Resoluciones Judiciales como integrante del Derecho a la Tutela Constitucional de acceso efectivo a la Justicia</a:t>
          </a:r>
          <a:endParaRPr lang="en-US" sz="1800" kern="1200" dirty="0"/>
        </a:p>
      </dsp:txBody>
      <dsp:txXfrm>
        <a:off x="5591635" y="2697472"/>
        <a:ext cx="3722480" cy="112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8A571-7016-432E-9978-6D8B963058AE}">
      <dsp:nvSpPr>
        <dsp:cNvPr id="0" name=""/>
        <dsp:cNvSpPr/>
      </dsp:nvSpPr>
      <dsp:spPr>
        <a:xfrm>
          <a:off x="8438" y="1148342"/>
          <a:ext cx="2522190" cy="1513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FUNDAMENTACION APARENTE</a:t>
          </a:r>
          <a:endParaRPr lang="en-US" sz="1800" kern="1200"/>
        </a:p>
      </dsp:txBody>
      <dsp:txXfrm>
        <a:off x="52761" y="1192665"/>
        <a:ext cx="2433544" cy="1424668"/>
      </dsp:txXfrm>
    </dsp:sp>
    <dsp:sp modelId="{6B859DC2-7980-47E2-AA43-151E11C43CFF}">
      <dsp:nvSpPr>
        <dsp:cNvPr id="0" name=""/>
        <dsp:cNvSpPr/>
      </dsp:nvSpPr>
      <dsp:spPr>
        <a:xfrm>
          <a:off x="2752581" y="1592247"/>
          <a:ext cx="534704" cy="625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752581" y="1717348"/>
        <a:ext cx="374293" cy="375301"/>
      </dsp:txXfrm>
    </dsp:sp>
    <dsp:sp modelId="{B581A324-0DB3-49F0-9032-00B5C87EF525}">
      <dsp:nvSpPr>
        <dsp:cNvPr id="0" name=""/>
        <dsp:cNvSpPr/>
      </dsp:nvSpPr>
      <dsp:spPr>
        <a:xfrm>
          <a:off x="3539504" y="1148342"/>
          <a:ext cx="2522190" cy="1513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AUSENCIA DE RAZONAMIENTO JUSTIFICATORIO</a:t>
          </a:r>
          <a:endParaRPr lang="en-US" sz="1800" kern="1200"/>
        </a:p>
      </dsp:txBody>
      <dsp:txXfrm>
        <a:off x="3583827" y="1192665"/>
        <a:ext cx="2433544" cy="1424668"/>
      </dsp:txXfrm>
    </dsp:sp>
    <dsp:sp modelId="{60487B76-6D39-42F3-B1BB-4BB4EFB0EAFE}">
      <dsp:nvSpPr>
        <dsp:cNvPr id="0" name=""/>
        <dsp:cNvSpPr/>
      </dsp:nvSpPr>
      <dsp:spPr>
        <a:xfrm>
          <a:off x="6283647" y="1592247"/>
          <a:ext cx="534704" cy="625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83647" y="1717348"/>
        <a:ext cx="374293" cy="375301"/>
      </dsp:txXfrm>
    </dsp:sp>
    <dsp:sp modelId="{92053F97-161A-4019-ABB1-7B4B7F3DFA3E}">
      <dsp:nvSpPr>
        <dsp:cNvPr id="0" name=""/>
        <dsp:cNvSpPr/>
      </dsp:nvSpPr>
      <dsp:spPr>
        <a:xfrm>
          <a:off x="7070571" y="1148342"/>
          <a:ext cx="2522190" cy="1513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LA CITA LEGAL ENTRE PARENTESIS COMO ENMASCARAMIENTO DE LA SOLUCION ARBITRARIA</a:t>
          </a:r>
          <a:endParaRPr lang="en-US" sz="1800" kern="1200"/>
        </a:p>
      </dsp:txBody>
      <dsp:txXfrm>
        <a:off x="7114894" y="1192665"/>
        <a:ext cx="2433544" cy="1424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3704-9D9F-4AA2-9ACB-E1646CE25602}">
      <dsp:nvSpPr>
        <dsp:cNvPr id="0" name=""/>
        <dsp:cNvSpPr/>
      </dsp:nvSpPr>
      <dsp:spPr>
        <a:xfrm>
          <a:off x="919008" y="675945"/>
          <a:ext cx="1079177" cy="1079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79668-D75E-4FAE-80C3-F4AC115B8F66}">
      <dsp:nvSpPr>
        <dsp:cNvPr id="0" name=""/>
        <dsp:cNvSpPr/>
      </dsp:nvSpPr>
      <dsp:spPr>
        <a:xfrm>
          <a:off x="259511" y="2110746"/>
          <a:ext cx="2398171" cy="93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s-AR" sz="1800" kern="1200" dirty="0">
              <a:effectLst>
                <a:outerShdw blurRad="38100" dist="38100" dir="2700000" algn="tl">
                  <a:srgbClr val="000000">
                    <a:alpha val="43137"/>
                  </a:srgbClr>
                </a:outerShdw>
              </a:effectLst>
            </a:rPr>
            <a:t>Antecedentes: La Ley 24432 y el Art. 1627 del CC.</a:t>
          </a:r>
          <a:endParaRPr lang="en-US" sz="1800" kern="1200" dirty="0">
            <a:effectLst>
              <a:outerShdw blurRad="38100" dist="38100" dir="2700000" algn="tl">
                <a:srgbClr val="000000">
                  <a:alpha val="43137"/>
                </a:srgbClr>
              </a:outerShdw>
            </a:effectLst>
          </a:endParaRPr>
        </a:p>
      </dsp:txBody>
      <dsp:txXfrm>
        <a:off x="259511" y="2110746"/>
        <a:ext cx="2398171" cy="932651"/>
      </dsp:txXfrm>
    </dsp:sp>
    <dsp:sp modelId="{ECF3B249-25A7-403F-870A-03C3E58B3DD3}">
      <dsp:nvSpPr>
        <dsp:cNvPr id="0" name=""/>
        <dsp:cNvSpPr/>
      </dsp:nvSpPr>
      <dsp:spPr>
        <a:xfrm>
          <a:off x="3736860" y="675945"/>
          <a:ext cx="1079177" cy="1079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9F86A-449B-4DA0-87B6-4EBABD5B7743}">
      <dsp:nvSpPr>
        <dsp:cNvPr id="0" name=""/>
        <dsp:cNvSpPr/>
      </dsp:nvSpPr>
      <dsp:spPr>
        <a:xfrm>
          <a:off x="3077363" y="2110746"/>
          <a:ext cx="2398171" cy="93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AR" sz="2000" kern="1200" dirty="0">
              <a:effectLst>
                <a:outerShdw blurRad="38100" dist="38100" dir="2700000" algn="tl">
                  <a:srgbClr val="000000">
                    <a:alpha val="43137"/>
                  </a:srgbClr>
                </a:outerShdw>
              </a:effectLst>
            </a:rPr>
            <a:t>Los casos paradigmáticos.</a:t>
          </a:r>
          <a:endParaRPr lang="en-US" sz="2000" kern="1200" dirty="0">
            <a:effectLst>
              <a:outerShdw blurRad="38100" dist="38100" dir="2700000" algn="tl">
                <a:srgbClr val="000000">
                  <a:alpha val="43137"/>
                </a:srgbClr>
              </a:outerShdw>
            </a:effectLst>
          </a:endParaRPr>
        </a:p>
      </dsp:txBody>
      <dsp:txXfrm>
        <a:off x="3077363" y="2110746"/>
        <a:ext cx="2398171" cy="932651"/>
      </dsp:txXfrm>
    </dsp:sp>
    <dsp:sp modelId="{EB576A1B-098E-4FF2-BAB4-AA61B3739C32}">
      <dsp:nvSpPr>
        <dsp:cNvPr id="0" name=""/>
        <dsp:cNvSpPr/>
      </dsp:nvSpPr>
      <dsp:spPr>
        <a:xfrm>
          <a:off x="6554712" y="675945"/>
          <a:ext cx="1079177" cy="107917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81606-0E09-4F5F-A2B2-0367E61F9F80}">
      <dsp:nvSpPr>
        <dsp:cNvPr id="0" name=""/>
        <dsp:cNvSpPr/>
      </dsp:nvSpPr>
      <dsp:spPr>
        <a:xfrm>
          <a:off x="5895215" y="2110746"/>
          <a:ext cx="2398171" cy="93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AR" sz="2000" kern="1200" dirty="0">
              <a:effectLst>
                <a:outerShdw blurRad="38100" dist="38100" dir="2700000" algn="tl">
                  <a:srgbClr val="000000">
                    <a:alpha val="43137"/>
                  </a:srgbClr>
                </a:outerShdw>
              </a:effectLst>
            </a:rPr>
            <a:t>La aplicación del Art.1255 es de Carácter Excepcional.</a:t>
          </a:r>
          <a:endParaRPr lang="en-US" sz="2000" kern="1200" dirty="0">
            <a:effectLst>
              <a:outerShdw blurRad="38100" dist="38100" dir="2700000" algn="tl">
                <a:srgbClr val="000000">
                  <a:alpha val="43137"/>
                </a:srgbClr>
              </a:outerShdw>
            </a:effectLst>
          </a:endParaRPr>
        </a:p>
      </dsp:txBody>
      <dsp:txXfrm>
        <a:off x="5895215" y="2110746"/>
        <a:ext cx="2398171" cy="932651"/>
      </dsp:txXfrm>
    </dsp:sp>
    <dsp:sp modelId="{3E65B989-2215-455B-BD42-85E6603B1460}">
      <dsp:nvSpPr>
        <dsp:cNvPr id="0" name=""/>
        <dsp:cNvSpPr/>
      </dsp:nvSpPr>
      <dsp:spPr>
        <a:xfrm>
          <a:off x="9372564" y="675945"/>
          <a:ext cx="1079177" cy="1079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A256B-3F6E-4A36-A67F-220AFF9BC7BA}">
      <dsp:nvSpPr>
        <dsp:cNvPr id="0" name=""/>
        <dsp:cNvSpPr/>
      </dsp:nvSpPr>
      <dsp:spPr>
        <a:xfrm>
          <a:off x="8741125" y="2122003"/>
          <a:ext cx="2398171" cy="93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AR" sz="2000" kern="1200" dirty="0">
              <a:effectLst>
                <a:outerShdw blurRad="38100" dist="38100" dir="2700000" algn="tl">
                  <a:srgbClr val="000000">
                    <a:alpha val="43137"/>
                  </a:srgbClr>
                </a:outerShdw>
              </a:effectLst>
            </a:rPr>
            <a:t>La Jurisprudencia de la Corte Suprema de Justicia de la Nación</a:t>
          </a:r>
          <a:endParaRPr lang="en-US" sz="2000" kern="1200" dirty="0">
            <a:effectLst>
              <a:outerShdw blurRad="38100" dist="38100" dir="2700000" algn="tl">
                <a:srgbClr val="000000">
                  <a:alpha val="43137"/>
                </a:srgbClr>
              </a:outerShdw>
            </a:effectLst>
          </a:endParaRPr>
        </a:p>
      </dsp:txBody>
      <dsp:txXfrm>
        <a:off x="8741125" y="2122003"/>
        <a:ext cx="2398171" cy="932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7F42B-76D8-4463-A0EC-F127839EB223}">
      <dsp:nvSpPr>
        <dsp:cNvPr id="0" name=""/>
        <dsp:cNvSpPr/>
      </dsp:nvSpPr>
      <dsp:spPr>
        <a:xfrm>
          <a:off x="0" y="1870"/>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EDDF8-C2FE-4508-AB83-4AA178F23658}">
      <dsp:nvSpPr>
        <dsp:cNvPr id="0" name=""/>
        <dsp:cNvSpPr/>
      </dsp:nvSpPr>
      <dsp:spPr>
        <a:xfrm>
          <a:off x="0" y="1870"/>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t>Evidente</a:t>
          </a:r>
          <a:endParaRPr lang="en-US" sz="2000" kern="1200" dirty="0"/>
        </a:p>
      </dsp:txBody>
      <dsp:txXfrm>
        <a:off x="0" y="1870"/>
        <a:ext cx="9580266" cy="638004"/>
      </dsp:txXfrm>
    </dsp:sp>
    <dsp:sp modelId="{9BF010BA-C5E5-4442-BE6D-A5BE2F5E6B87}">
      <dsp:nvSpPr>
        <dsp:cNvPr id="0" name=""/>
        <dsp:cNvSpPr/>
      </dsp:nvSpPr>
      <dsp:spPr>
        <a:xfrm>
          <a:off x="0" y="639875"/>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2D01E-76BA-4318-A5F4-E8FD2F944F45}">
      <dsp:nvSpPr>
        <dsp:cNvPr id="0" name=""/>
        <dsp:cNvSpPr/>
      </dsp:nvSpPr>
      <dsp:spPr>
        <a:xfrm>
          <a:off x="0" y="639875"/>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t>Injustificada</a:t>
          </a:r>
          <a:endParaRPr lang="en-US" sz="2000" kern="1200" dirty="0"/>
        </a:p>
      </dsp:txBody>
      <dsp:txXfrm>
        <a:off x="0" y="639875"/>
        <a:ext cx="9580266" cy="638004"/>
      </dsp:txXfrm>
    </dsp:sp>
    <dsp:sp modelId="{97B3E337-77B1-46A3-A334-0F84A9CEF036}">
      <dsp:nvSpPr>
        <dsp:cNvPr id="0" name=""/>
        <dsp:cNvSpPr/>
      </dsp:nvSpPr>
      <dsp:spPr>
        <a:xfrm>
          <a:off x="0" y="1277880"/>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A2445-A05E-4382-B790-815607F1D331}">
      <dsp:nvSpPr>
        <dsp:cNvPr id="0" name=""/>
        <dsp:cNvSpPr/>
      </dsp:nvSpPr>
      <dsp:spPr>
        <a:xfrm>
          <a:off x="0" y="1277880"/>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t>Desproporción</a:t>
          </a:r>
          <a:endParaRPr lang="en-US" sz="2000" kern="1200" dirty="0"/>
        </a:p>
      </dsp:txBody>
      <dsp:txXfrm>
        <a:off x="0" y="1277880"/>
        <a:ext cx="9580266" cy="638004"/>
      </dsp:txXfrm>
    </dsp:sp>
    <dsp:sp modelId="{0DFCDDB7-CB52-4466-A075-34ADCAA1525B}">
      <dsp:nvSpPr>
        <dsp:cNvPr id="0" name=""/>
        <dsp:cNvSpPr/>
      </dsp:nvSpPr>
      <dsp:spPr>
        <a:xfrm>
          <a:off x="0" y="1915885"/>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82B03-EBD3-45BC-A84A-F86345542EB1}">
      <dsp:nvSpPr>
        <dsp:cNvPr id="0" name=""/>
        <dsp:cNvSpPr/>
      </dsp:nvSpPr>
      <dsp:spPr>
        <a:xfrm>
          <a:off x="0" y="1915885"/>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t>Entre la Retribución y la Importancia de la </a:t>
          </a:r>
          <a:r>
            <a:rPr lang="es-AR" sz="2000" kern="1200"/>
            <a:t>Labor Profesional</a:t>
          </a:r>
          <a:endParaRPr lang="en-US" sz="2000" kern="1200" dirty="0"/>
        </a:p>
      </dsp:txBody>
      <dsp:txXfrm>
        <a:off x="0" y="1915885"/>
        <a:ext cx="9580266" cy="638004"/>
      </dsp:txXfrm>
    </dsp:sp>
    <dsp:sp modelId="{0A30BF99-765D-4615-9278-693B659D1710}">
      <dsp:nvSpPr>
        <dsp:cNvPr id="0" name=""/>
        <dsp:cNvSpPr/>
      </dsp:nvSpPr>
      <dsp:spPr>
        <a:xfrm>
          <a:off x="0" y="2553890"/>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2B838-2478-4E4A-ADE8-6F6EFE7B9B2B}">
      <dsp:nvSpPr>
        <dsp:cNvPr id="0" name=""/>
        <dsp:cNvSpPr/>
      </dsp:nvSpPr>
      <dsp:spPr>
        <a:xfrm>
          <a:off x="0" y="2553890"/>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b="1" kern="1200" dirty="0"/>
            <a:t>TODOS </a:t>
          </a:r>
          <a:r>
            <a:rPr lang="es-AR" sz="2000" kern="1200" dirty="0"/>
            <a:t>ESTOS ELEMENTOS DEBEN ESTAR REUNIDOS</a:t>
          </a:r>
          <a:endParaRPr lang="en-US" sz="2000" kern="1200" dirty="0"/>
        </a:p>
      </dsp:txBody>
      <dsp:txXfrm>
        <a:off x="0" y="2553890"/>
        <a:ext cx="9580266" cy="638004"/>
      </dsp:txXfrm>
    </dsp:sp>
    <dsp:sp modelId="{E8BD4E88-2E20-4ED7-9DB5-99BDE6299BE9}">
      <dsp:nvSpPr>
        <dsp:cNvPr id="0" name=""/>
        <dsp:cNvSpPr/>
      </dsp:nvSpPr>
      <dsp:spPr>
        <a:xfrm>
          <a:off x="0" y="3191895"/>
          <a:ext cx="95802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B6AFC-C20E-4C0C-84B8-0D3EF920D450}">
      <dsp:nvSpPr>
        <dsp:cNvPr id="0" name=""/>
        <dsp:cNvSpPr/>
      </dsp:nvSpPr>
      <dsp:spPr>
        <a:xfrm>
          <a:off x="0" y="3191895"/>
          <a:ext cx="9580266" cy="63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AR" sz="2000" kern="1200" dirty="0"/>
            <a:t>EL CASO DEL JUEZ QUE NO APLICA NI EL ART.1255 DEL CCCN Y TAMPOCO LA LE LEY DE ARANCELES</a:t>
          </a:r>
          <a:endParaRPr lang="en-US" sz="2000" kern="1200" dirty="0"/>
        </a:p>
      </dsp:txBody>
      <dsp:txXfrm>
        <a:off x="0" y="3191895"/>
        <a:ext cx="9580266" cy="6380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E24C2-A186-4951-9F5A-BAB4623C962F}">
      <dsp:nvSpPr>
        <dsp:cNvPr id="0" name=""/>
        <dsp:cNvSpPr/>
      </dsp:nvSpPr>
      <dsp:spPr>
        <a:xfrm>
          <a:off x="0" y="0"/>
          <a:ext cx="7836508" cy="995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kern="1200" dirty="0"/>
            <a:t>300.000 REGULACIONES A NOVIEMBRE DE 2022 POR DEBAJO DE LOS MINIMOS ARANCELARIOS</a:t>
          </a:r>
          <a:endParaRPr lang="en-US" sz="1500" kern="1200" dirty="0"/>
        </a:p>
      </dsp:txBody>
      <dsp:txXfrm>
        <a:off x="29153" y="29153"/>
        <a:ext cx="6678341" cy="937043"/>
      </dsp:txXfrm>
    </dsp:sp>
    <dsp:sp modelId="{640A5512-A85E-448E-A582-2A6D76C4B6D3}">
      <dsp:nvSpPr>
        <dsp:cNvPr id="0" name=""/>
        <dsp:cNvSpPr/>
      </dsp:nvSpPr>
      <dsp:spPr>
        <a:xfrm>
          <a:off x="656307" y="1176321"/>
          <a:ext cx="7836508" cy="995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kern="1200"/>
            <a:t>180.000 POR DEBAJO DEL MINIMO DE 7 IUS</a:t>
          </a:r>
          <a:endParaRPr lang="en-US" sz="1500" kern="1200"/>
        </a:p>
      </dsp:txBody>
      <dsp:txXfrm>
        <a:off x="685460" y="1205474"/>
        <a:ext cx="6474918" cy="937043"/>
      </dsp:txXfrm>
    </dsp:sp>
    <dsp:sp modelId="{B70815A1-91F9-4380-B4D1-251E2B2FAFDD}">
      <dsp:nvSpPr>
        <dsp:cNvPr id="0" name=""/>
        <dsp:cNvSpPr/>
      </dsp:nvSpPr>
      <dsp:spPr>
        <a:xfrm>
          <a:off x="1302819" y="2352643"/>
          <a:ext cx="7836508" cy="995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kern="1200"/>
            <a:t>UN NUMERO INDETERMINADO DE REGULACIONES QUE FRACCIONAN LA UNIDAD ARANCELARIA</a:t>
          </a:r>
          <a:endParaRPr lang="en-US" sz="1500" kern="1200"/>
        </a:p>
      </dsp:txBody>
      <dsp:txXfrm>
        <a:off x="1331972" y="2381796"/>
        <a:ext cx="6484713" cy="937043"/>
      </dsp:txXfrm>
    </dsp:sp>
    <dsp:sp modelId="{30A7620E-BF77-4C81-AF1C-28520FC77574}">
      <dsp:nvSpPr>
        <dsp:cNvPr id="0" name=""/>
        <dsp:cNvSpPr/>
      </dsp:nvSpPr>
      <dsp:spPr>
        <a:xfrm>
          <a:off x="1959127" y="3528965"/>
          <a:ext cx="7836508" cy="995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MX" sz="1500" kern="1200"/>
            <a:t>UN INTERROGANTE BASADO EN LA ARITMÉTICA Y LAS ESTADISTICAS: ¿ES VERIFICABLE QUE EN  TODAS ESAS CAUSAS SE HAYAN CUMPLIDO LOS RECAUDOS CONSTITUCIONALES DE MOTIVACION Y LO DISPUESTO POR EL ART. 3 DEL CCCN?</a:t>
          </a:r>
          <a:endParaRPr lang="en-US" sz="1500" kern="1200"/>
        </a:p>
      </dsp:txBody>
      <dsp:txXfrm>
        <a:off x="1988280" y="3558118"/>
        <a:ext cx="6474918" cy="937043"/>
      </dsp:txXfrm>
    </dsp:sp>
    <dsp:sp modelId="{CBC7FA8C-6B5F-4D3E-9F97-D8C2638F94D6}">
      <dsp:nvSpPr>
        <dsp:cNvPr id="0" name=""/>
        <dsp:cNvSpPr/>
      </dsp:nvSpPr>
      <dsp:spPr>
        <a:xfrm>
          <a:off x="7189531" y="762347"/>
          <a:ext cx="646977" cy="6469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335101" y="762347"/>
        <a:ext cx="355837" cy="486850"/>
      </dsp:txXfrm>
    </dsp:sp>
    <dsp:sp modelId="{58F81A57-6639-4E8C-8F73-3157D75CB7C7}">
      <dsp:nvSpPr>
        <dsp:cNvPr id="0" name=""/>
        <dsp:cNvSpPr/>
      </dsp:nvSpPr>
      <dsp:spPr>
        <a:xfrm>
          <a:off x="7845839" y="1938668"/>
          <a:ext cx="646977" cy="6469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91409" y="1938668"/>
        <a:ext cx="355837" cy="486850"/>
      </dsp:txXfrm>
    </dsp:sp>
    <dsp:sp modelId="{C8A74028-4887-4B42-B478-453424266A55}">
      <dsp:nvSpPr>
        <dsp:cNvPr id="0" name=""/>
        <dsp:cNvSpPr/>
      </dsp:nvSpPr>
      <dsp:spPr>
        <a:xfrm>
          <a:off x="8492351" y="3114990"/>
          <a:ext cx="646977" cy="6469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7921" y="3114990"/>
        <a:ext cx="355837" cy="4868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3BFBF-FC18-4CFD-B95D-EF02388A25F7}">
      <dsp:nvSpPr>
        <dsp:cNvPr id="0" name=""/>
        <dsp:cNvSpPr/>
      </dsp:nvSpPr>
      <dsp:spPr>
        <a:xfrm>
          <a:off x="0" y="1324198"/>
          <a:ext cx="890060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22E86-72C2-4A86-8DB5-D74F441B89B6}">
      <dsp:nvSpPr>
        <dsp:cNvPr id="0" name=""/>
        <dsp:cNvSpPr/>
      </dsp:nvSpPr>
      <dsp:spPr>
        <a:xfrm>
          <a:off x="445030" y="881398"/>
          <a:ext cx="623042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95" tIns="0" rIns="235495" bIns="0" numCol="1" spcCol="1270" anchor="ctr" anchorCtr="0">
          <a:noAutofit/>
        </a:bodyPr>
        <a:lstStyle/>
        <a:p>
          <a:pPr marL="0" lvl="0" indent="0" algn="l" defTabSz="1333500">
            <a:lnSpc>
              <a:spcPct val="90000"/>
            </a:lnSpc>
            <a:spcBef>
              <a:spcPct val="0"/>
            </a:spcBef>
            <a:spcAft>
              <a:spcPct val="35000"/>
            </a:spcAft>
            <a:buNone/>
          </a:pPr>
          <a:r>
            <a:rPr lang="es-MX" sz="3000" kern="1200" dirty="0"/>
            <a:t>La aplicación de la Ley 27423</a:t>
          </a:r>
          <a:endParaRPr lang="es-AR" sz="3000" kern="1200" dirty="0"/>
        </a:p>
      </dsp:txBody>
      <dsp:txXfrm>
        <a:off x="488261" y="924629"/>
        <a:ext cx="6143962" cy="799138"/>
      </dsp:txXfrm>
    </dsp:sp>
    <dsp:sp modelId="{42BA63EC-305F-4136-9933-31E7853E91BE}">
      <dsp:nvSpPr>
        <dsp:cNvPr id="0" name=""/>
        <dsp:cNvSpPr/>
      </dsp:nvSpPr>
      <dsp:spPr>
        <a:xfrm>
          <a:off x="0" y="2684998"/>
          <a:ext cx="890060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D8C6B-7DFA-47CB-B67E-A15F2FCB0B4E}">
      <dsp:nvSpPr>
        <dsp:cNvPr id="0" name=""/>
        <dsp:cNvSpPr/>
      </dsp:nvSpPr>
      <dsp:spPr>
        <a:xfrm>
          <a:off x="445030" y="2242198"/>
          <a:ext cx="623042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95" tIns="0" rIns="235495" bIns="0" numCol="1" spcCol="1270" anchor="ctr" anchorCtr="0">
          <a:noAutofit/>
        </a:bodyPr>
        <a:lstStyle/>
        <a:p>
          <a:pPr marL="0" lvl="0" indent="0" algn="l" defTabSz="1333500">
            <a:lnSpc>
              <a:spcPct val="90000"/>
            </a:lnSpc>
            <a:spcBef>
              <a:spcPct val="0"/>
            </a:spcBef>
            <a:spcAft>
              <a:spcPct val="35000"/>
            </a:spcAft>
            <a:buNone/>
          </a:pPr>
          <a:r>
            <a:rPr lang="es-MX" sz="3000" kern="1200" dirty="0"/>
            <a:t>Antecedentes en la Justicia Nacional</a:t>
          </a:r>
          <a:endParaRPr lang="es-AR" sz="3000" kern="1200" dirty="0"/>
        </a:p>
      </dsp:txBody>
      <dsp:txXfrm>
        <a:off x="488261" y="2285429"/>
        <a:ext cx="6143962" cy="799138"/>
      </dsp:txXfrm>
    </dsp:sp>
    <dsp:sp modelId="{044E43B8-6F0D-475E-B367-3CD9168B0E68}">
      <dsp:nvSpPr>
        <dsp:cNvPr id="0" name=""/>
        <dsp:cNvSpPr/>
      </dsp:nvSpPr>
      <dsp:spPr>
        <a:xfrm>
          <a:off x="0" y="4045799"/>
          <a:ext cx="890060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53B6E-AC38-4F34-9AC1-D83FE431E81C}">
      <dsp:nvSpPr>
        <dsp:cNvPr id="0" name=""/>
        <dsp:cNvSpPr/>
      </dsp:nvSpPr>
      <dsp:spPr>
        <a:xfrm>
          <a:off x="445030" y="3602998"/>
          <a:ext cx="623042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495" tIns="0" rIns="235495" bIns="0" numCol="1" spcCol="1270" anchor="ctr" anchorCtr="0">
          <a:noAutofit/>
        </a:bodyPr>
        <a:lstStyle/>
        <a:p>
          <a:pPr marL="0" lvl="0" indent="0" algn="l" defTabSz="1333500">
            <a:lnSpc>
              <a:spcPct val="90000"/>
            </a:lnSpc>
            <a:spcBef>
              <a:spcPct val="0"/>
            </a:spcBef>
            <a:spcAft>
              <a:spcPct val="35000"/>
            </a:spcAft>
            <a:buNone/>
          </a:pPr>
          <a:r>
            <a:rPr lang="es-MX" sz="3000" kern="1200" dirty="0"/>
            <a:t>Trato desigual: La Ley 15016</a:t>
          </a:r>
          <a:endParaRPr lang="es-AR" sz="3000" kern="1200" dirty="0"/>
        </a:p>
      </dsp:txBody>
      <dsp:txXfrm>
        <a:off x="488261" y="3646229"/>
        <a:ext cx="6143962" cy="79913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yriad Pro" panose="020B0503030403020204" pitchFamily="34" charset="0"/>
              </a:defRPr>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yriad Pro" panose="020B0503030403020204" pitchFamily="34" charset="0"/>
              </a:defRPr>
            </a:lvl1pPr>
          </a:lstStyle>
          <a:p>
            <a:fld id="{5A08735E-8E1D-4AF2-AEB8-BE76E71B06C1}" type="datetimeFigureOut">
              <a:rPr lang="es-AR" smtClean="0"/>
              <a:pPr/>
              <a:t>6/10/2023</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yriad Pro" panose="020B0503030403020204" pitchFamily="34" charset="0"/>
              </a:defRPr>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yriad Pro" panose="020B0503030403020204" pitchFamily="34" charset="0"/>
              </a:defRPr>
            </a:lvl1pPr>
          </a:lstStyle>
          <a:p>
            <a:fld id="{37C01618-4BE9-42C4-BC45-D06F9593F3C3}" type="slidenum">
              <a:rPr lang="es-AR" smtClean="0"/>
              <a:pPr/>
              <a:t>‹Nº›</a:t>
            </a:fld>
            <a:endParaRPr lang="es-AR" dirty="0"/>
          </a:p>
        </p:txBody>
      </p:sp>
    </p:spTree>
    <p:extLst>
      <p:ext uri="{BB962C8B-B14F-4D97-AF65-F5344CB8AC3E}">
        <p14:creationId xmlns:p14="http://schemas.microsoft.com/office/powerpoint/2010/main" val="392155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panose="020B0503030403020204" pitchFamily="34" charset="0"/>
        <a:ea typeface="+mn-ea"/>
        <a:cs typeface="+mn-cs"/>
      </a:defRPr>
    </a:lvl1pPr>
    <a:lvl2pPr marL="457200" algn="l" defTabSz="914400" rtl="0" eaLnBrk="1" latinLnBrk="0" hangingPunct="1">
      <a:defRPr sz="1200" kern="1200">
        <a:solidFill>
          <a:schemeClr val="tx1"/>
        </a:solidFill>
        <a:latin typeface="Myriad Pro" panose="020B0503030403020204" pitchFamily="34" charset="0"/>
        <a:ea typeface="+mn-ea"/>
        <a:cs typeface="+mn-cs"/>
      </a:defRPr>
    </a:lvl2pPr>
    <a:lvl3pPr marL="914400" algn="l" defTabSz="914400" rtl="0" eaLnBrk="1" latinLnBrk="0" hangingPunct="1">
      <a:defRPr sz="1200" kern="1200">
        <a:solidFill>
          <a:schemeClr val="tx1"/>
        </a:solidFill>
        <a:latin typeface="Myriad Pro" panose="020B0503030403020204" pitchFamily="34" charset="0"/>
        <a:ea typeface="+mn-ea"/>
        <a:cs typeface="+mn-cs"/>
      </a:defRPr>
    </a:lvl3pPr>
    <a:lvl4pPr marL="1371600" algn="l" defTabSz="914400" rtl="0" eaLnBrk="1" latinLnBrk="0" hangingPunct="1">
      <a:defRPr sz="1200" kern="1200">
        <a:solidFill>
          <a:schemeClr val="tx1"/>
        </a:solidFill>
        <a:latin typeface="Myriad Pro" panose="020B0503030403020204" pitchFamily="34" charset="0"/>
        <a:ea typeface="+mn-ea"/>
        <a:cs typeface="+mn-cs"/>
      </a:defRPr>
    </a:lvl4pPr>
    <a:lvl5pPr marL="1828800" algn="l" defTabSz="914400" rtl="0" eaLnBrk="1" latinLnBrk="0" hangingPunct="1">
      <a:defRPr sz="120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2</a:t>
            </a:fld>
            <a:endParaRPr lang="es-AR" dirty="0"/>
          </a:p>
        </p:txBody>
      </p:sp>
    </p:spTree>
    <p:extLst>
      <p:ext uri="{BB962C8B-B14F-4D97-AF65-F5344CB8AC3E}">
        <p14:creationId xmlns:p14="http://schemas.microsoft.com/office/powerpoint/2010/main" val="375366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11</a:t>
            </a:fld>
            <a:endParaRPr lang="es-AR" dirty="0"/>
          </a:p>
        </p:txBody>
      </p:sp>
    </p:spTree>
    <p:extLst>
      <p:ext uri="{BB962C8B-B14F-4D97-AF65-F5344CB8AC3E}">
        <p14:creationId xmlns:p14="http://schemas.microsoft.com/office/powerpoint/2010/main" val="218977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12</a:t>
            </a:fld>
            <a:endParaRPr lang="es-AR" dirty="0"/>
          </a:p>
        </p:txBody>
      </p:sp>
    </p:spTree>
    <p:extLst>
      <p:ext uri="{BB962C8B-B14F-4D97-AF65-F5344CB8AC3E}">
        <p14:creationId xmlns:p14="http://schemas.microsoft.com/office/powerpoint/2010/main" val="426226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a:solidFill>
                  <a:srgbClr val="FF0000"/>
                </a:solidFill>
              </a:rPr>
              <a:t>DEBATE PARLAMENTARIO INCONSTITUCIONALIDAD VS. OBLIGACION DE LOS JUECES DE MOTIVAR DEBIDAMENTE CUANDO SE APARTARAN DE LAS LEYES ARANCELARIAS</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13</a:t>
            </a:fld>
            <a:endParaRPr lang="es-AR" dirty="0"/>
          </a:p>
        </p:txBody>
      </p:sp>
    </p:spTree>
    <p:extLst>
      <p:ext uri="{BB962C8B-B14F-4D97-AF65-F5344CB8AC3E}">
        <p14:creationId xmlns:p14="http://schemas.microsoft.com/office/powerpoint/2010/main" val="161982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a:solidFill>
                  <a:srgbClr val="FF0000"/>
                </a:solidFill>
              </a:rPr>
              <a:t>La potestad de  fijar equitativamente implica corregir excesos nunca la </a:t>
            </a:r>
            <a:r>
              <a:rPr lang="es-AR" b="1" dirty="0" err="1">
                <a:solidFill>
                  <a:srgbClr val="FF0000"/>
                </a:solidFill>
              </a:rPr>
              <a:t>desaparicion</a:t>
            </a:r>
            <a:r>
              <a:rPr lang="es-AR" b="1" dirty="0">
                <a:solidFill>
                  <a:srgbClr val="FF0000"/>
                </a:solidFill>
              </a:rPr>
              <a:t> del contenido económico de la prestación</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14</a:t>
            </a:fld>
            <a:endParaRPr lang="es-AR" dirty="0"/>
          </a:p>
        </p:txBody>
      </p:sp>
    </p:spTree>
    <p:extLst>
      <p:ext uri="{BB962C8B-B14F-4D97-AF65-F5344CB8AC3E}">
        <p14:creationId xmlns:p14="http://schemas.microsoft.com/office/powerpoint/2010/main" val="384820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a:t>La obligación de motivar se enmascara a través de expresiones formularias tales como “ en atención a la labor cumplida, el monto del proceso, y las circunstancias de la causa </a:t>
            </a:r>
            <a:r>
              <a:rPr lang="es-AR" b="1" dirty="0" err="1"/>
              <a:t>regulanse</a:t>
            </a:r>
            <a:r>
              <a:rPr lang="es-AR" b="1" dirty="0"/>
              <a:t> los honorarios…” sin que se sepa ni pueda sospecharse  como se han valorado tales conceptos para arribar a la  decisión”</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15</a:t>
            </a:fld>
            <a:endParaRPr lang="es-AR" dirty="0"/>
          </a:p>
        </p:txBody>
      </p:sp>
    </p:spTree>
    <p:extLst>
      <p:ext uri="{BB962C8B-B14F-4D97-AF65-F5344CB8AC3E}">
        <p14:creationId xmlns:p14="http://schemas.microsoft.com/office/powerpoint/2010/main" val="68226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16</a:t>
            </a:fld>
            <a:endParaRPr lang="es-AR" dirty="0"/>
          </a:p>
        </p:txBody>
      </p:sp>
    </p:spTree>
    <p:extLst>
      <p:ext uri="{BB962C8B-B14F-4D97-AF65-F5344CB8AC3E}">
        <p14:creationId xmlns:p14="http://schemas.microsoft.com/office/powerpoint/2010/main" val="40075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17</a:t>
            </a:fld>
            <a:endParaRPr lang="es-AR" dirty="0"/>
          </a:p>
        </p:txBody>
      </p:sp>
    </p:spTree>
    <p:extLst>
      <p:ext uri="{BB962C8B-B14F-4D97-AF65-F5344CB8AC3E}">
        <p14:creationId xmlns:p14="http://schemas.microsoft.com/office/powerpoint/2010/main" val="214243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18</a:t>
            </a:fld>
            <a:endParaRPr lang="es-AR" dirty="0"/>
          </a:p>
        </p:txBody>
      </p:sp>
    </p:spTree>
    <p:extLst>
      <p:ext uri="{BB962C8B-B14F-4D97-AF65-F5344CB8AC3E}">
        <p14:creationId xmlns:p14="http://schemas.microsoft.com/office/powerpoint/2010/main" val="150643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err="1"/>
              <a:t>Von</a:t>
            </a:r>
            <a:r>
              <a:rPr lang="es-AR" dirty="0"/>
              <a:t> Ihering: la lucha es el trabajo eterno del derecho. Desde el momento que el derecho no esta dispuesto a luchar se sacrifica.</a:t>
            </a:r>
          </a:p>
          <a:p>
            <a:r>
              <a:rPr lang="es-AR" dirty="0"/>
              <a:t>Por eso : “ Es la última palabra de la sabiduría que solo merece la libertad y la vida ,el que cada </a:t>
            </a:r>
            <a:r>
              <a:rPr lang="es-AR" dirty="0" err="1"/>
              <a:t>dia</a:t>
            </a:r>
            <a:r>
              <a:rPr lang="es-AR" dirty="0"/>
              <a:t> sabe contestarla”</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19</a:t>
            </a:fld>
            <a:endParaRPr lang="es-AR" dirty="0"/>
          </a:p>
        </p:txBody>
      </p:sp>
    </p:spTree>
    <p:extLst>
      <p:ext uri="{BB962C8B-B14F-4D97-AF65-F5344CB8AC3E}">
        <p14:creationId xmlns:p14="http://schemas.microsoft.com/office/powerpoint/2010/main" val="385241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20</a:t>
            </a:fld>
            <a:endParaRPr lang="es-AR" dirty="0"/>
          </a:p>
        </p:txBody>
      </p:sp>
    </p:spTree>
    <p:extLst>
      <p:ext uri="{BB962C8B-B14F-4D97-AF65-F5344CB8AC3E}">
        <p14:creationId xmlns:p14="http://schemas.microsoft.com/office/powerpoint/2010/main" val="303031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FUNDAMENTOS DE LA CAMARA DE SENADORES</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3</a:t>
            </a:fld>
            <a:endParaRPr lang="es-AR" dirty="0"/>
          </a:p>
        </p:txBody>
      </p:sp>
    </p:spTree>
    <p:extLst>
      <p:ext uri="{BB962C8B-B14F-4D97-AF65-F5344CB8AC3E}">
        <p14:creationId xmlns:p14="http://schemas.microsoft.com/office/powerpoint/2010/main" val="113071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21</a:t>
            </a:fld>
            <a:endParaRPr lang="es-AR" dirty="0"/>
          </a:p>
        </p:txBody>
      </p:sp>
    </p:spTree>
    <p:extLst>
      <p:ext uri="{BB962C8B-B14F-4D97-AF65-F5344CB8AC3E}">
        <p14:creationId xmlns:p14="http://schemas.microsoft.com/office/powerpoint/2010/main" val="247054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22</a:t>
            </a:fld>
            <a:endParaRPr lang="es-AR" dirty="0"/>
          </a:p>
        </p:txBody>
      </p:sp>
    </p:spTree>
    <p:extLst>
      <p:ext uri="{BB962C8B-B14F-4D97-AF65-F5344CB8AC3E}">
        <p14:creationId xmlns:p14="http://schemas.microsoft.com/office/powerpoint/2010/main" val="420481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4</a:t>
            </a:fld>
            <a:endParaRPr lang="es-AR" dirty="0"/>
          </a:p>
        </p:txBody>
      </p:sp>
    </p:spTree>
    <p:extLst>
      <p:ext uri="{BB962C8B-B14F-4D97-AF65-F5344CB8AC3E}">
        <p14:creationId xmlns:p14="http://schemas.microsoft.com/office/powerpoint/2010/main" val="344668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ea typeface="+mn-ea"/>
                <a:cs typeface="+mn-cs"/>
              </a:rPr>
              <a:t>Non </a:t>
            </a:r>
            <a:r>
              <a:rPr lang="es-AR" sz="1200" kern="1200" dirty="0" err="1">
                <a:solidFill>
                  <a:schemeClr val="tx1"/>
                </a:solidFill>
                <a:effectLst/>
                <a:ea typeface="+mn-ea"/>
                <a:cs typeface="+mn-cs"/>
              </a:rPr>
              <a:t>liquet</a:t>
            </a:r>
            <a:r>
              <a:rPr lang="es-AR" sz="1200" kern="1200" dirty="0">
                <a:solidFill>
                  <a:schemeClr val="tx1"/>
                </a:solidFill>
                <a:effectLst/>
                <a:ea typeface="+mn-ea"/>
                <a:cs typeface="+mn-cs"/>
              </a:rPr>
              <a:t>, conformidad plena formal y material con el derecho, sujeción al principio de legalidad,</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5</a:t>
            </a:fld>
            <a:endParaRPr lang="es-AR"/>
          </a:p>
        </p:txBody>
      </p:sp>
    </p:spTree>
    <p:extLst>
      <p:ext uri="{BB962C8B-B14F-4D97-AF65-F5344CB8AC3E}">
        <p14:creationId xmlns:p14="http://schemas.microsoft.com/office/powerpoint/2010/main" val="237633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b="1" dirty="0"/>
              <a:t>Calamandrei “ Proceso y Democracia” La motivación es una ficción y en el peor de los casos es un </a:t>
            </a:r>
            <a:r>
              <a:rPr lang="es-AR" sz="1400" b="1" dirty="0" err="1"/>
              <a:t>expoediente</a:t>
            </a:r>
            <a:r>
              <a:rPr lang="es-AR" sz="1400" b="1" dirty="0"/>
              <a:t> de hipocresía formal para otorgar un disfraz lógico a la voluntad nacida de otros móviles</a:t>
            </a:r>
            <a:r>
              <a:rPr lang="es-AR" dirty="0"/>
              <a:t>, </a:t>
            </a:r>
            <a:r>
              <a:rPr lang="es-AR" b="1" dirty="0"/>
              <a:t>que pueden ser incluso la arbitrariedad y la injusticia</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pPr/>
              <a:t>6</a:t>
            </a:fld>
            <a:endParaRPr lang="es-AR" dirty="0"/>
          </a:p>
        </p:txBody>
      </p:sp>
    </p:spTree>
    <p:extLst>
      <p:ext uri="{BB962C8B-B14F-4D97-AF65-F5344CB8AC3E}">
        <p14:creationId xmlns:p14="http://schemas.microsoft.com/office/powerpoint/2010/main" val="49812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pPr/>
              <a:t>7</a:t>
            </a:fld>
            <a:endParaRPr lang="es-AR" dirty="0"/>
          </a:p>
        </p:txBody>
      </p:sp>
    </p:spTree>
    <p:extLst>
      <p:ext uri="{BB962C8B-B14F-4D97-AF65-F5344CB8AC3E}">
        <p14:creationId xmlns:p14="http://schemas.microsoft.com/office/powerpoint/2010/main" val="343113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7C01618-4BE9-42C4-BC45-D06F9593F3C3}" type="slidenum">
              <a:rPr lang="es-AR" smtClean="0"/>
              <a:t>8</a:t>
            </a:fld>
            <a:endParaRPr lang="es-AR" dirty="0"/>
          </a:p>
        </p:txBody>
      </p:sp>
    </p:spTree>
    <p:extLst>
      <p:ext uri="{BB962C8B-B14F-4D97-AF65-F5344CB8AC3E}">
        <p14:creationId xmlns:p14="http://schemas.microsoft.com/office/powerpoint/2010/main" val="212523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a:solidFill>
                  <a:srgbClr val="FF0000"/>
                </a:solidFill>
              </a:rPr>
              <a:t> art 3 CCCN el juez debe resolver los asuntos sometidos a su jurisdicción mediante una decisión razonablemente fundada. Ihering la arbitrariedad es la injusticia superior</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9</a:t>
            </a:fld>
            <a:endParaRPr lang="es-AR" dirty="0"/>
          </a:p>
        </p:txBody>
      </p:sp>
    </p:spTree>
    <p:extLst>
      <p:ext uri="{BB962C8B-B14F-4D97-AF65-F5344CB8AC3E}">
        <p14:creationId xmlns:p14="http://schemas.microsoft.com/office/powerpoint/2010/main" val="180831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1" dirty="0">
                <a:solidFill>
                  <a:srgbClr val="FF0000"/>
                </a:solidFill>
              </a:rPr>
              <a:t>FUNDAMENTACION POR INFERENCIA, POR REMISION  O EN RELATIONEM, IMPLÍCITA, CONTEXTUALIZADA  ,SUSCINTA O CONCISA</a:t>
            </a:r>
          </a:p>
        </p:txBody>
      </p:sp>
      <p:sp>
        <p:nvSpPr>
          <p:cNvPr id="4" name="Marcador de número de diapositiva 3"/>
          <p:cNvSpPr>
            <a:spLocks noGrp="1"/>
          </p:cNvSpPr>
          <p:nvPr>
            <p:ph type="sldNum" sz="quarter" idx="5"/>
          </p:nvPr>
        </p:nvSpPr>
        <p:spPr/>
        <p:txBody>
          <a:bodyPr/>
          <a:lstStyle/>
          <a:p>
            <a:fld id="{37C01618-4BE9-42C4-BC45-D06F9593F3C3}" type="slidenum">
              <a:rPr lang="es-AR" smtClean="0"/>
              <a:t>10</a:t>
            </a:fld>
            <a:endParaRPr lang="es-AR" dirty="0"/>
          </a:p>
        </p:txBody>
      </p:sp>
    </p:spTree>
    <p:extLst>
      <p:ext uri="{BB962C8B-B14F-4D97-AF65-F5344CB8AC3E}">
        <p14:creationId xmlns:p14="http://schemas.microsoft.com/office/powerpoint/2010/main" val="336865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76E41-5E75-B400-4F81-71A62D17957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DA5E618D-8453-E11F-80B6-A3C976584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D469AB32-6430-F8DC-414C-1550BC498715}"/>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5" name="Marcador de pie de página 4">
            <a:extLst>
              <a:ext uri="{FF2B5EF4-FFF2-40B4-BE49-F238E27FC236}">
                <a16:creationId xmlns:a16="http://schemas.microsoft.com/office/drawing/2014/main" id="{F5C42497-CCFF-0D5C-1ED7-249E412523E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AEEB11A-7C9D-FF6F-3D6C-7469E793584A}"/>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96863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182D3-CD87-DACD-64A1-067B60E4D18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8259CFB-01AB-FF62-6E58-59D2E2EE07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72BD753-A420-7BA8-F732-377C399BEF0D}"/>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5" name="Marcador de pie de página 4">
            <a:extLst>
              <a:ext uri="{FF2B5EF4-FFF2-40B4-BE49-F238E27FC236}">
                <a16:creationId xmlns:a16="http://schemas.microsoft.com/office/drawing/2014/main" id="{10A4E429-3B2F-2A8A-9087-C7D295EB06C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FED4B79-415F-9FA5-F837-A56457A46AC3}"/>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38122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77173C-F64D-AA1B-1506-8110EC07D5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DF63486-DBC3-1698-FC7C-9229A581993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2FBBCA0-FBFB-D947-A00D-9A4A8EA9FFAF}"/>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5" name="Marcador de pie de página 4">
            <a:extLst>
              <a:ext uri="{FF2B5EF4-FFF2-40B4-BE49-F238E27FC236}">
                <a16:creationId xmlns:a16="http://schemas.microsoft.com/office/drawing/2014/main" id="{56CA3679-814B-9584-6E48-B4910B3CCE0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3DFD10F-FCF0-2BAE-F3E1-29D9B7CF5602}"/>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53097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B685F-925F-33EE-8A54-0B648A49C3D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7E2AB91-E52F-C147-B9D5-1B2126A123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E3E5EC9-3F99-023D-A3C6-70E63394E5F0}"/>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5" name="Marcador de pie de página 4">
            <a:extLst>
              <a:ext uri="{FF2B5EF4-FFF2-40B4-BE49-F238E27FC236}">
                <a16:creationId xmlns:a16="http://schemas.microsoft.com/office/drawing/2014/main" id="{7AF40575-7CA0-9077-D4E2-08C90988F06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1CFC3F9-19AE-458B-01B9-FFFDD139A862}"/>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248405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88870-E3F1-DE5E-D47A-8369C306E9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8E45A95-1DAB-3B55-FC75-73C13CB5E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A6DC61-D86F-5B07-100D-E5E9E071E756}"/>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5" name="Marcador de pie de página 4">
            <a:extLst>
              <a:ext uri="{FF2B5EF4-FFF2-40B4-BE49-F238E27FC236}">
                <a16:creationId xmlns:a16="http://schemas.microsoft.com/office/drawing/2014/main" id="{9B42DD4B-F50B-BD3A-0A30-B8FCB191754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D6D3F59-4771-477D-C057-729A7773A1F8}"/>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345255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C78D-4C61-DF13-3E86-147448BD23E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A4B7A1F-1D83-7295-DAFF-2EA3E8106E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02C61D5D-0CD2-B9A4-C711-C245A6A62D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1E6C0551-B709-65B2-3E26-7E6D2FD04332}"/>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6" name="Marcador de pie de página 5">
            <a:extLst>
              <a:ext uri="{FF2B5EF4-FFF2-40B4-BE49-F238E27FC236}">
                <a16:creationId xmlns:a16="http://schemas.microsoft.com/office/drawing/2014/main" id="{CF7251CA-BA26-B457-2411-CEEF2ADCB5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AC15A31-61C9-DDE9-0E5A-D84A06717CFC}"/>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296280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3DAE3-BE38-2C8B-318E-FEE0A03F7B8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AD6889E-C987-4966-9171-F4930D72B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556FCC-0089-295A-A6B8-A7FE7D3E85B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3F2E89A-0913-40A8-C030-73C424C8A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EA8F381-B185-13BA-7BA8-29714E27DE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79E3A242-F6B0-4E7A-B69B-590FE9634B4C}"/>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8" name="Marcador de pie de página 7">
            <a:extLst>
              <a:ext uri="{FF2B5EF4-FFF2-40B4-BE49-F238E27FC236}">
                <a16:creationId xmlns:a16="http://schemas.microsoft.com/office/drawing/2014/main" id="{870F7A8B-DAE0-D079-27D7-EECB069C476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9E842D1-416B-3E7E-3247-C87418B66839}"/>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123147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5095F-D0C3-C149-2D89-C2B8DD1C2F6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011D128-7D9F-F989-4340-86931E59EC18}"/>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4" name="Marcador de pie de página 3">
            <a:extLst>
              <a:ext uri="{FF2B5EF4-FFF2-40B4-BE49-F238E27FC236}">
                <a16:creationId xmlns:a16="http://schemas.microsoft.com/office/drawing/2014/main" id="{61E85E1F-0B29-084F-18DF-5FC8782BEBA9}"/>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16D110D7-5900-7FB9-985F-71692A44F3A0}"/>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124791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41462F-160F-A3DD-9A69-941DE10741EB}"/>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3" name="Marcador de pie de página 2">
            <a:extLst>
              <a:ext uri="{FF2B5EF4-FFF2-40B4-BE49-F238E27FC236}">
                <a16:creationId xmlns:a16="http://schemas.microsoft.com/office/drawing/2014/main" id="{D0F7EAC8-E1D1-01F1-DBE4-E83348A114DB}"/>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28D6640-10E0-7E72-A2AE-F572F78AB286}"/>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309979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956E5-893A-1EBB-CCA0-BC02A181CE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01AFB29-91CC-3922-9EC1-A7F966FAB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E48A9E8-3AA0-D1CB-9962-7C67B9ECA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EB7D3E-BA33-9C9B-FFC9-4EADFB83D04D}"/>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6" name="Marcador de pie de página 5">
            <a:extLst>
              <a:ext uri="{FF2B5EF4-FFF2-40B4-BE49-F238E27FC236}">
                <a16:creationId xmlns:a16="http://schemas.microsoft.com/office/drawing/2014/main" id="{90E9CF7D-038A-1DC7-6C71-B83EE28D25E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47C0C09-C0E8-C7E5-0D59-A9EFEE6741A6}"/>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333049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B7B0-B1F0-4781-B9FD-48EBD0D3F4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93A1C96D-66B0-2B8F-9AA1-550C14CE3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8D2E4F45-E19A-C72A-0E32-3B74663D6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363D40-03D0-7944-BD10-6DB02F2E04E0}"/>
              </a:ext>
            </a:extLst>
          </p:cNvPr>
          <p:cNvSpPr>
            <a:spLocks noGrp="1"/>
          </p:cNvSpPr>
          <p:nvPr>
            <p:ph type="dt" sz="half" idx="10"/>
          </p:nvPr>
        </p:nvSpPr>
        <p:spPr/>
        <p:txBody>
          <a:bodyPr/>
          <a:lstStyle/>
          <a:p>
            <a:fld id="{F0C9A542-2BF9-408D-83EB-14AF52A062ED}" type="datetimeFigureOut">
              <a:rPr lang="es-AR" smtClean="0"/>
              <a:t>6/10/2023</a:t>
            </a:fld>
            <a:endParaRPr lang="es-AR"/>
          </a:p>
        </p:txBody>
      </p:sp>
      <p:sp>
        <p:nvSpPr>
          <p:cNvPr id="6" name="Marcador de pie de página 5">
            <a:extLst>
              <a:ext uri="{FF2B5EF4-FFF2-40B4-BE49-F238E27FC236}">
                <a16:creationId xmlns:a16="http://schemas.microsoft.com/office/drawing/2014/main" id="{9F5C669C-6B59-F26E-5C2E-DC76F68D520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C65888C-4917-6817-F438-A77AF3C133E7}"/>
              </a:ext>
            </a:extLst>
          </p:cNvPr>
          <p:cNvSpPr>
            <a:spLocks noGrp="1"/>
          </p:cNvSpPr>
          <p:nvPr>
            <p:ph type="sldNum" sz="quarter" idx="12"/>
          </p:nvPr>
        </p:nvSpPr>
        <p:spPr/>
        <p:txBody>
          <a:bodyPr/>
          <a:lstStyle/>
          <a:p>
            <a:fld id="{68B8D483-366D-492B-A577-C0ECABD2ADB6}" type="slidenum">
              <a:rPr lang="es-AR" smtClean="0"/>
              <a:t>‹Nº›</a:t>
            </a:fld>
            <a:endParaRPr lang="es-AR"/>
          </a:p>
        </p:txBody>
      </p:sp>
    </p:spTree>
    <p:extLst>
      <p:ext uri="{BB962C8B-B14F-4D97-AF65-F5344CB8AC3E}">
        <p14:creationId xmlns:p14="http://schemas.microsoft.com/office/powerpoint/2010/main" val="157355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358B53-9836-80BC-DF9E-95B595C30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2864DC0-7FF7-3747-CE96-236327851D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Marcador de fecha 3">
            <a:extLst>
              <a:ext uri="{FF2B5EF4-FFF2-40B4-BE49-F238E27FC236}">
                <a16:creationId xmlns:a16="http://schemas.microsoft.com/office/drawing/2014/main" id="{A93A8493-0114-6C33-D7F0-F14CCF8A2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fld id="{F0C9A542-2BF9-408D-83EB-14AF52A062ED}" type="datetimeFigureOut">
              <a:rPr lang="es-AR" smtClean="0"/>
              <a:pPr/>
              <a:t>6/10/2023</a:t>
            </a:fld>
            <a:endParaRPr lang="es-AR" dirty="0"/>
          </a:p>
        </p:txBody>
      </p:sp>
      <p:sp>
        <p:nvSpPr>
          <p:cNvPr id="5" name="Marcador de pie de página 4">
            <a:extLst>
              <a:ext uri="{FF2B5EF4-FFF2-40B4-BE49-F238E27FC236}">
                <a16:creationId xmlns:a16="http://schemas.microsoft.com/office/drawing/2014/main" id="{184F59D5-377F-4C4B-DD7A-742305FAD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endParaRPr lang="es-AR" dirty="0"/>
          </a:p>
        </p:txBody>
      </p:sp>
      <p:sp>
        <p:nvSpPr>
          <p:cNvPr id="6" name="Marcador de número de diapositiva 5">
            <a:extLst>
              <a:ext uri="{FF2B5EF4-FFF2-40B4-BE49-F238E27FC236}">
                <a16:creationId xmlns:a16="http://schemas.microsoft.com/office/drawing/2014/main" id="{2579EAC4-ABB2-0953-3674-689A25696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68B8D483-366D-492B-A577-C0ECABD2ADB6}" type="slidenum">
              <a:rPr lang="es-AR" smtClean="0"/>
              <a:pPr/>
              <a:t>‹Nº›</a:t>
            </a:fld>
            <a:endParaRPr lang="es-AR" dirty="0"/>
          </a:p>
        </p:txBody>
      </p:sp>
    </p:spTree>
    <p:extLst>
      <p:ext uri="{BB962C8B-B14F-4D97-AF65-F5344CB8AC3E}">
        <p14:creationId xmlns:p14="http://schemas.microsoft.com/office/powerpoint/2010/main" val="323132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consultoria-estrategica.blogspot.com/2015/10/con-juristas-hemos-topado.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11512-A508-6B4A-A1FC-E2965F473A3F}"/>
              </a:ext>
            </a:extLst>
          </p:cNvPr>
          <p:cNvSpPr>
            <a:spLocks noGrp="1"/>
          </p:cNvSpPr>
          <p:nvPr>
            <p:ph type="title"/>
          </p:nvPr>
        </p:nvSpPr>
        <p:spPr>
          <a:xfrm>
            <a:off x="1186249" y="365125"/>
            <a:ext cx="10167550" cy="6091280"/>
          </a:xfrm>
        </p:spPr>
        <p:txBody>
          <a:bodyPr/>
          <a:lstStyle/>
          <a:p>
            <a:r>
              <a:rPr lang="es-AR" dirty="0"/>
              <a:t> </a:t>
            </a:r>
            <a:r>
              <a:rPr lang="es-AR" sz="3200" dirty="0">
                <a:highlight>
                  <a:srgbClr val="007AC0"/>
                </a:highlight>
              </a:rPr>
              <a:t>A MODO DE PRESENTACION:DE QUE VAMOS A HABLAR</a:t>
            </a:r>
          </a:p>
        </p:txBody>
      </p:sp>
      <p:sp>
        <p:nvSpPr>
          <p:cNvPr id="3" name="Marcador de contenido 2">
            <a:extLst>
              <a:ext uri="{FF2B5EF4-FFF2-40B4-BE49-F238E27FC236}">
                <a16:creationId xmlns:a16="http://schemas.microsoft.com/office/drawing/2014/main" id="{21A36FB6-2B5D-DF2A-C5B5-6F6BFF5AF093}"/>
              </a:ext>
            </a:extLst>
          </p:cNvPr>
          <p:cNvSpPr>
            <a:spLocks noGrp="1"/>
          </p:cNvSpPr>
          <p:nvPr>
            <p:ph idx="1"/>
          </p:nvPr>
        </p:nvSpPr>
        <p:spPr>
          <a:xfrm flipV="1">
            <a:off x="838200" y="6176962"/>
            <a:ext cx="10515600" cy="45719"/>
          </a:xfrm>
        </p:spPr>
        <p:txBody>
          <a:bodyPr>
            <a:normAutofit fontScale="25000" lnSpcReduction="20000"/>
          </a:bodyPr>
          <a:lstStyle/>
          <a:p>
            <a:endParaRPr lang="es-AR" dirty="0"/>
          </a:p>
        </p:txBody>
      </p:sp>
    </p:spTree>
    <p:extLst>
      <p:ext uri="{BB962C8B-B14F-4D97-AF65-F5344CB8AC3E}">
        <p14:creationId xmlns:p14="http://schemas.microsoft.com/office/powerpoint/2010/main" val="339707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718435" y="842509"/>
            <a:ext cx="4818206" cy="461665"/>
          </a:xfrm>
          <a:prstGeom prst="rect">
            <a:avLst/>
          </a:prstGeom>
        </p:spPr>
        <p:txBody>
          <a:bodyPr wrap="square">
            <a:spAutoFit/>
          </a:bodyPr>
          <a:lstStyle/>
          <a:p>
            <a:r>
              <a:rPr lang="es-AR" sz="2400" dirty="0">
                <a:solidFill>
                  <a:schemeClr val="bg1"/>
                </a:solidFill>
                <a:effectLst>
                  <a:outerShdw blurRad="38100" dist="38100" dir="2700000" algn="tl">
                    <a:srgbClr val="000000">
                      <a:alpha val="43137"/>
                    </a:srgbClr>
                  </a:outerShdw>
                </a:effectLst>
              </a:rPr>
              <a:t>La motivación Coartada</a:t>
            </a:r>
          </a:p>
        </p:txBody>
      </p:sp>
      <p:graphicFrame>
        <p:nvGraphicFramePr>
          <p:cNvPr id="19" name="Marcador de contenido 2">
            <a:extLst>
              <a:ext uri="{FF2B5EF4-FFF2-40B4-BE49-F238E27FC236}">
                <a16:creationId xmlns:a16="http://schemas.microsoft.com/office/drawing/2014/main" id="{43275157-A777-2F4F-4154-0C986935C15E}"/>
              </a:ext>
            </a:extLst>
          </p:cNvPr>
          <p:cNvGraphicFramePr/>
          <p:nvPr/>
        </p:nvGraphicFramePr>
        <p:xfrm>
          <a:off x="1295400" y="1981201"/>
          <a:ext cx="9601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68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718435" y="842509"/>
            <a:ext cx="4818206" cy="461665"/>
          </a:xfrm>
          <a:prstGeom prst="rect">
            <a:avLst/>
          </a:prstGeom>
        </p:spPr>
        <p:txBody>
          <a:bodyPr wrap="square">
            <a:spAutoFit/>
          </a:bodyPr>
          <a:lstStyle/>
          <a:p>
            <a:r>
              <a:rPr lang="es-AR" sz="2400" dirty="0">
                <a:solidFill>
                  <a:schemeClr val="bg1"/>
                </a:solidFill>
                <a:effectLst>
                  <a:outerShdw blurRad="38100" dist="38100" dir="2700000" algn="tl">
                    <a:srgbClr val="000000">
                      <a:alpha val="43137"/>
                    </a:srgbClr>
                  </a:outerShdw>
                </a:effectLst>
              </a:rPr>
              <a:t>La Jurisprudencia de la C.I.D.H.</a:t>
            </a:r>
          </a:p>
        </p:txBody>
      </p:sp>
      <p:sp>
        <p:nvSpPr>
          <p:cNvPr id="7" name="CuadroTexto 6">
            <a:extLst>
              <a:ext uri="{FF2B5EF4-FFF2-40B4-BE49-F238E27FC236}">
                <a16:creationId xmlns:a16="http://schemas.microsoft.com/office/drawing/2014/main" id="{09C1B94F-4F9B-F92B-3A68-2AE4D625E1C3}"/>
              </a:ext>
            </a:extLst>
          </p:cNvPr>
          <p:cNvSpPr txBox="1"/>
          <p:nvPr/>
        </p:nvSpPr>
        <p:spPr>
          <a:xfrm>
            <a:off x="616934" y="1660688"/>
            <a:ext cx="11107262" cy="4247317"/>
          </a:xfrm>
          <a:prstGeom prst="rect">
            <a:avLst/>
          </a:prstGeom>
          <a:noFill/>
        </p:spPr>
        <p:txBody>
          <a:bodyPr wrap="square">
            <a:spAutoFit/>
          </a:bodyPr>
          <a:lstStyle/>
          <a:p>
            <a:r>
              <a:rPr lang="es-AR" sz="1800" dirty="0">
                <a:effectLst>
                  <a:outerShdw blurRad="38100" dist="38100" dir="2700000" algn="tl">
                    <a:srgbClr val="000000">
                      <a:alpha val="43137"/>
                    </a:srgbClr>
                  </a:outerShdw>
                </a:effectLst>
              </a:rPr>
              <a:t>La motivación  de un fallo debe permitir conocer cuáles son los hechos , motivos y normas en las que se basó el órgano que lo dictó para tomar su decisión de modo que se pueda desechar cualquier indicio de arbitrariedad.</a:t>
            </a:r>
          </a:p>
          <a:p>
            <a:endParaRPr lang="es-AR" sz="1800"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“El deber de motivar Las resoluciones es una garantía vinculada con la correcta </a:t>
            </a:r>
            <a:r>
              <a:rPr lang="es-AR" sz="1800" dirty="0" err="1">
                <a:effectLst>
                  <a:outerShdw blurRad="38100" dist="38100" dir="2700000" algn="tl">
                    <a:srgbClr val="000000">
                      <a:alpha val="43137"/>
                    </a:srgbClr>
                  </a:outerShdw>
                </a:effectLst>
              </a:rPr>
              <a:t>administacion</a:t>
            </a:r>
            <a:r>
              <a:rPr lang="es-AR" sz="1800" dirty="0">
                <a:effectLst>
                  <a:outerShdw blurRad="38100" dist="38100" dir="2700000" algn="tl">
                    <a:srgbClr val="000000">
                      <a:alpha val="43137"/>
                    </a:srgbClr>
                  </a:outerShdw>
                </a:effectLst>
              </a:rPr>
              <a:t> de justicia” que protege el derecho de los ciudadanos a ser juzgados  por las razones que el Derecho suministra”</a:t>
            </a:r>
          </a:p>
          <a:p>
            <a:endParaRPr lang="es-AR" sz="1800"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“La motivación es la exteriorización de la justificación razonada que permite llegar a una conclusión”.</a:t>
            </a:r>
          </a:p>
          <a:p>
            <a:pPr marL="0" indent="0">
              <a:buNone/>
            </a:pPr>
            <a:endParaRPr lang="es-AR" sz="1800" dirty="0">
              <a:effectLst>
                <a:outerShdw blurRad="38100" dist="38100" dir="2700000" algn="tl">
                  <a:srgbClr val="000000">
                    <a:alpha val="43137"/>
                  </a:srgbClr>
                </a:outerShdw>
              </a:effectLst>
            </a:endParaRPr>
          </a:p>
          <a:p>
            <a:pPr marL="0" indent="0">
              <a:buNone/>
            </a:pPr>
            <a:r>
              <a:rPr lang="es-AR" sz="1800" dirty="0">
                <a:effectLst>
                  <a:outerShdw blurRad="38100" dist="38100" dir="2700000" algn="tl">
                    <a:srgbClr val="000000">
                      <a:alpha val="43137"/>
                    </a:srgbClr>
                  </a:outerShdw>
                </a:effectLst>
              </a:rPr>
              <a:t>“Trabajadores de Petro Perú vs Perú,”</a:t>
            </a:r>
          </a:p>
          <a:p>
            <a:pPr marL="0" indent="0">
              <a:buNone/>
            </a:pPr>
            <a:endParaRPr lang="es-AR" dirty="0">
              <a:effectLst>
                <a:outerShdw blurRad="38100" dist="38100" dir="2700000" algn="tl">
                  <a:srgbClr val="000000">
                    <a:alpha val="43137"/>
                  </a:srgbClr>
                </a:outerShdw>
              </a:effectLst>
            </a:endParaRPr>
          </a:p>
          <a:p>
            <a:pPr marL="0" indent="0">
              <a:buNone/>
            </a:pPr>
            <a:r>
              <a:rPr lang="es-AR" sz="1800" dirty="0">
                <a:effectLst>
                  <a:outerShdw blurRad="38100" dist="38100" dir="2700000" algn="tl">
                    <a:srgbClr val="000000">
                      <a:alpha val="43137"/>
                    </a:srgbClr>
                  </a:outerShdw>
                </a:effectLst>
              </a:rPr>
              <a:t>“</a:t>
            </a:r>
            <a:r>
              <a:rPr lang="es-AR" sz="1800" dirty="0" err="1">
                <a:effectLst>
                  <a:outerShdw blurRad="38100" dist="38100" dir="2700000" algn="tl">
                    <a:srgbClr val="000000">
                      <a:alpha val="43137"/>
                    </a:srgbClr>
                  </a:outerShdw>
                </a:effectLst>
              </a:rPr>
              <a:t>Apitz</a:t>
            </a:r>
            <a:r>
              <a:rPr lang="es-AR" sz="1800" dirty="0">
                <a:effectLst>
                  <a:outerShdw blurRad="38100" dist="38100" dir="2700000" algn="tl">
                    <a:srgbClr val="000000">
                      <a:alpha val="43137"/>
                    </a:srgbClr>
                  </a:outerShdw>
                </a:effectLst>
              </a:rPr>
              <a:t> </a:t>
            </a:r>
            <a:r>
              <a:rPr lang="es-AR" sz="1800" dirty="0" err="1">
                <a:effectLst>
                  <a:outerShdw blurRad="38100" dist="38100" dir="2700000" algn="tl">
                    <a:srgbClr val="000000">
                      <a:alpha val="43137"/>
                    </a:srgbClr>
                  </a:outerShdw>
                </a:effectLst>
              </a:rPr>
              <a:t>Barberda</a:t>
            </a:r>
            <a:r>
              <a:rPr lang="es-AR" sz="1800" dirty="0">
                <a:effectLst>
                  <a:outerShdw blurRad="38100" dist="38100" dir="2700000" algn="tl">
                    <a:srgbClr val="000000">
                      <a:alpha val="43137"/>
                    </a:srgbClr>
                  </a:outerShdw>
                </a:effectLst>
              </a:rPr>
              <a:t> Vs Venezuela”, </a:t>
            </a:r>
          </a:p>
          <a:p>
            <a:pPr marL="0" indent="0">
              <a:buNone/>
            </a:pPr>
            <a:endParaRPr lang="es-AR" sz="1800" dirty="0">
              <a:effectLst>
                <a:outerShdw blurRad="38100" dist="38100" dir="2700000" algn="tl">
                  <a:srgbClr val="000000">
                    <a:alpha val="43137"/>
                  </a:srgbClr>
                </a:outerShdw>
              </a:effectLst>
            </a:endParaRPr>
          </a:p>
          <a:p>
            <a:pPr marL="0" indent="0">
              <a:buNone/>
            </a:pPr>
            <a:r>
              <a:rPr lang="es-AR" sz="1800" dirty="0">
                <a:effectLst>
                  <a:outerShdw blurRad="38100" dist="38100" dir="2700000" algn="tl">
                    <a:srgbClr val="000000">
                      <a:alpha val="43137"/>
                    </a:srgbClr>
                  </a:outerShdw>
                </a:effectLst>
              </a:rPr>
              <a:t>“</a:t>
            </a:r>
            <a:r>
              <a:rPr lang="es-AR" sz="1800" dirty="0" err="1">
                <a:effectLst>
                  <a:outerShdw blurRad="38100" dist="38100" dir="2700000" algn="tl">
                    <a:srgbClr val="000000">
                      <a:alpha val="43137"/>
                    </a:srgbClr>
                  </a:outerShdw>
                </a:effectLst>
              </a:rPr>
              <a:t>Garcia</a:t>
            </a:r>
            <a:r>
              <a:rPr lang="es-AR" sz="1800" dirty="0">
                <a:effectLst>
                  <a:outerShdw blurRad="38100" dist="38100" dir="2700000" algn="tl">
                    <a:srgbClr val="000000">
                      <a:alpha val="43137"/>
                    </a:srgbClr>
                  </a:outerShdw>
                </a:effectLst>
              </a:rPr>
              <a:t> Ibarra y otros vs Ecuador,” </a:t>
            </a:r>
          </a:p>
          <a:p>
            <a:pPr marL="0" indent="0">
              <a:buNone/>
            </a:pPr>
            <a:endParaRPr lang="es-AR" sz="1800" dirty="0">
              <a:effectLst>
                <a:outerShdw blurRad="38100" dist="38100" dir="2700000" algn="tl">
                  <a:srgbClr val="000000">
                    <a:alpha val="43137"/>
                  </a:srgbClr>
                </a:outerShdw>
              </a:effectLst>
            </a:endParaRPr>
          </a:p>
          <a:p>
            <a:pPr marL="0" indent="0">
              <a:buNone/>
            </a:pPr>
            <a:r>
              <a:rPr lang="es-AR" sz="1800" dirty="0">
                <a:effectLst>
                  <a:outerShdw blurRad="38100" dist="38100" dir="2700000" algn="tl">
                    <a:srgbClr val="000000">
                      <a:alpha val="43137"/>
                    </a:srgbClr>
                  </a:outerShdw>
                </a:effectLst>
              </a:rPr>
              <a:t>“Casa Nina vs Perú”</a:t>
            </a:r>
          </a:p>
        </p:txBody>
      </p:sp>
    </p:spTree>
    <p:extLst>
      <p:ext uri="{BB962C8B-B14F-4D97-AF65-F5344CB8AC3E}">
        <p14:creationId xmlns:p14="http://schemas.microsoft.com/office/powerpoint/2010/main" val="1606038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1000"/>
                                        <p:tgtEl>
                                          <p:spTgt spid="7">
                                            <p:txEl>
                                              <p:pRg st="8" end="8"/>
                                            </p:txEl>
                                          </p:spTgt>
                                        </p:tgtEl>
                                      </p:cBhvr>
                                    </p:animEffect>
                                    <p:anim calcmode="lin" valueType="num">
                                      <p:cBhvr>
                                        <p:cTn id="3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8" end="8"/>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fade">
                                      <p:cBhvr>
                                        <p:cTn id="38" dur="1000"/>
                                        <p:tgtEl>
                                          <p:spTgt spid="7">
                                            <p:txEl>
                                              <p:pRg st="10" end="10"/>
                                            </p:txEl>
                                          </p:spTgt>
                                        </p:tgtEl>
                                      </p:cBhvr>
                                    </p:animEffect>
                                    <p:anim calcmode="lin" valueType="num">
                                      <p:cBhvr>
                                        <p:cTn id="39"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1000"/>
                                        <p:tgtEl>
                                          <p:spTgt spid="7">
                                            <p:txEl>
                                              <p:pRg st="12" end="12"/>
                                            </p:txEl>
                                          </p:spTgt>
                                        </p:tgtEl>
                                      </p:cBhvr>
                                    </p:animEffect>
                                    <p:anim calcmode="lin" valueType="num">
                                      <p:cBhvr>
                                        <p:cTn id="44"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6" name="Rectángulo 15">
            <a:extLst>
              <a:ext uri="{FF2B5EF4-FFF2-40B4-BE49-F238E27FC236}">
                <a16:creationId xmlns:a16="http://schemas.microsoft.com/office/drawing/2014/main" id="{721D4A61-5B8B-FE72-2BFA-E4CC14554817}"/>
              </a:ext>
            </a:extLst>
          </p:cNvPr>
          <p:cNvSpPr/>
          <p:nvPr/>
        </p:nvSpPr>
        <p:spPr>
          <a:xfrm>
            <a:off x="335578" y="392946"/>
            <a:ext cx="10808043" cy="1084161"/>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335579" y="571204"/>
            <a:ext cx="10515622" cy="830997"/>
          </a:xfrm>
          <a:prstGeom prst="rect">
            <a:avLst/>
          </a:prstGeom>
        </p:spPr>
        <p:txBody>
          <a:bodyPr wrap="square">
            <a:spAutoFit/>
          </a:bodyPr>
          <a:lstStyle/>
          <a:p>
            <a:r>
              <a:rPr lang="es-AR" sz="2400" b="1" dirty="0">
                <a:solidFill>
                  <a:schemeClr val="bg1"/>
                </a:solidFill>
              </a:rPr>
              <a:t>La Motivación y la Jurisprudencia de los Tribunales Superiores con relación a las Leyes Arancelarias</a:t>
            </a:r>
            <a:endParaRPr lang="es-AR" sz="2400" dirty="0">
              <a:solidFill>
                <a:schemeClr val="bg1"/>
              </a:solidFill>
              <a:effectLst>
                <a:outerShdw blurRad="38100" dist="38100" dir="2700000" algn="tl">
                  <a:srgbClr val="000000">
                    <a:alpha val="43137"/>
                  </a:srgbClr>
                </a:outerShdw>
              </a:effectLst>
            </a:endParaRPr>
          </a:p>
        </p:txBody>
      </p:sp>
      <p:sp>
        <p:nvSpPr>
          <p:cNvPr id="6" name="Marcador de contenido 2">
            <a:extLst>
              <a:ext uri="{FF2B5EF4-FFF2-40B4-BE49-F238E27FC236}">
                <a16:creationId xmlns:a16="http://schemas.microsoft.com/office/drawing/2014/main" id="{5DC70E66-6C11-0781-B3D8-FABAED6E6095}"/>
              </a:ext>
            </a:extLst>
          </p:cNvPr>
          <p:cNvSpPr txBox="1">
            <a:spLocks/>
          </p:cNvSpPr>
          <p:nvPr/>
        </p:nvSpPr>
        <p:spPr>
          <a:xfrm>
            <a:off x="442127" y="1754297"/>
            <a:ext cx="10454473" cy="403690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AR" sz="2000" dirty="0">
                <a:effectLst>
                  <a:outerShdw blurRad="38100" dist="38100" dir="2700000" algn="tl">
                    <a:srgbClr val="000000">
                      <a:alpha val="43137"/>
                    </a:srgbClr>
                  </a:outerShdw>
                </a:effectLst>
              </a:rPr>
              <a:t>La Corte Suprema de Justicia de la Nación ha  descalificado reiteradamente resoluciones que se apartan de las normas arancelarias debiendo siempre indicar el fundamento explícito y circunstanciado que lo justifique con la mera cita legal ni con la afirmación dogmática en el sentido de que los mínimos arancelarios ocasionan una evidente e injustificada desproporción entre la remuneración y el trabajo cumplido ( Fallos: 321:2494,id.322:723).</a:t>
            </a:r>
          </a:p>
          <a:p>
            <a:pPr algn="l"/>
            <a:endParaRPr lang="es-AR" sz="2000" dirty="0">
              <a:effectLst>
                <a:outerShdw blurRad="38100" dist="38100" dir="2700000" algn="tl">
                  <a:srgbClr val="000000">
                    <a:alpha val="43137"/>
                  </a:srgbClr>
                </a:outerShdw>
              </a:effectLst>
            </a:endParaRPr>
          </a:p>
          <a:p>
            <a:pPr algn="l"/>
            <a:r>
              <a:rPr lang="es-AR" sz="2000" dirty="0">
                <a:effectLst>
                  <a:outerShdw blurRad="38100" dist="38100" dir="2700000" algn="tl">
                    <a:srgbClr val="000000">
                      <a:alpha val="43137"/>
                    </a:srgbClr>
                  </a:outerShdw>
                </a:effectLst>
              </a:rPr>
              <a:t>La Suprema Corte  provincial ha decidido la invalidez de resoluciones sobre regulaciones de honorarios  admitiendo el recurso extraordinario de inaplicabilidad de ley, cuando no guardan relación con una justa retribución, se apartan de la ley estableciendo además que cualquier circunstancia que signifique  una merma de los honorarios deberá apreciarse con suma cautela a fin de resguardar garantías constitucionales ratificando el carácter de orden público de la ley de aranceles (Ac.73429 S, 30 5 23007, C 86832 S,17 9 2008,Ac.73721,20 9 2000, Ac.51531 S,C 119094,01 6 2016)</a:t>
            </a:r>
          </a:p>
          <a:p>
            <a:endParaRPr lang="es-AR" dirty="0"/>
          </a:p>
        </p:txBody>
      </p:sp>
    </p:spTree>
    <p:extLst>
      <p:ext uri="{BB962C8B-B14F-4D97-AF65-F5344CB8AC3E}">
        <p14:creationId xmlns:p14="http://schemas.microsoft.com/office/powerpoint/2010/main" val="167097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3" y="664252"/>
            <a:ext cx="10856631"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616933" y="842509"/>
            <a:ext cx="10515622" cy="584775"/>
          </a:xfrm>
          <a:prstGeom prst="rect">
            <a:avLst/>
          </a:prstGeom>
        </p:spPr>
        <p:txBody>
          <a:bodyPr wrap="square">
            <a:spAutoFit/>
          </a:bodyPr>
          <a:lstStyle/>
          <a:p>
            <a:r>
              <a:rPr lang="es-AR" sz="3200" b="1" dirty="0">
                <a:solidFill>
                  <a:schemeClr val="bg1"/>
                </a:solidFill>
                <a:effectLst>
                  <a:outerShdw blurRad="38100" dist="38100" dir="2700000" algn="tl">
                    <a:srgbClr val="000000">
                      <a:alpha val="43137"/>
                    </a:srgbClr>
                  </a:outerShdw>
                </a:effectLst>
              </a:rPr>
              <a:t>03</a:t>
            </a:r>
            <a:r>
              <a:rPr lang="es-AR" sz="2400" b="1" dirty="0">
                <a:solidFill>
                  <a:schemeClr val="bg1"/>
                </a:solidFill>
                <a:effectLst>
                  <a:outerShdw blurRad="38100" dist="38100" dir="2700000" algn="tl">
                    <a:srgbClr val="000000">
                      <a:alpha val="43137"/>
                    </a:srgbClr>
                  </a:outerShdw>
                </a:effectLst>
              </a:rPr>
              <a:t> La Aplicación del Art. 1255 del CCCN a las Regulaciones de Honorarios</a:t>
            </a:r>
            <a:endParaRPr lang="es-AR" sz="2400" dirty="0">
              <a:solidFill>
                <a:schemeClr val="bg1"/>
              </a:solidFill>
              <a:effectLst>
                <a:outerShdw blurRad="38100" dist="38100" dir="2700000" algn="tl">
                  <a:srgbClr val="000000">
                    <a:alpha val="43137"/>
                  </a:srgbClr>
                </a:outerShdw>
              </a:effectLst>
            </a:endParaRPr>
          </a:p>
        </p:txBody>
      </p:sp>
      <p:graphicFrame>
        <p:nvGraphicFramePr>
          <p:cNvPr id="19" name="CuadroTexto 6">
            <a:extLst>
              <a:ext uri="{FF2B5EF4-FFF2-40B4-BE49-F238E27FC236}">
                <a16:creationId xmlns:a16="http://schemas.microsoft.com/office/drawing/2014/main" id="{6DA35602-6275-59E3-B564-DADF82C219BC}"/>
              </a:ext>
            </a:extLst>
          </p:cNvPr>
          <p:cNvGraphicFramePr/>
          <p:nvPr>
            <p:extLst>
              <p:ext uri="{D42A27DB-BD31-4B8C-83A1-F6EECF244321}">
                <p14:modId xmlns:p14="http://schemas.microsoft.com/office/powerpoint/2010/main" val="454657402"/>
              </p:ext>
            </p:extLst>
          </p:nvPr>
        </p:nvGraphicFramePr>
        <p:xfrm>
          <a:off x="616934" y="2209184"/>
          <a:ext cx="11370750" cy="371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723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6949476"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616933" y="842509"/>
            <a:ext cx="10515622" cy="461665"/>
          </a:xfrm>
          <a:prstGeom prst="rect">
            <a:avLst/>
          </a:prstGeom>
        </p:spPr>
        <p:txBody>
          <a:bodyPr wrap="square">
            <a:spAutoFit/>
          </a:bodyPr>
          <a:lstStyle/>
          <a:p>
            <a:r>
              <a:rPr lang="es-AR" sz="2400" b="1" dirty="0">
                <a:solidFill>
                  <a:schemeClr val="bg1"/>
                </a:solidFill>
              </a:rPr>
              <a:t>Condiciones para la aplicación del Art. 1255 CCCN</a:t>
            </a:r>
            <a:endParaRPr lang="es-AR" sz="2400" dirty="0">
              <a:solidFill>
                <a:schemeClr val="bg1"/>
              </a:solidFill>
              <a:effectLst>
                <a:outerShdw blurRad="38100" dist="38100" dir="2700000" algn="tl">
                  <a:srgbClr val="000000">
                    <a:alpha val="43137"/>
                  </a:srgbClr>
                </a:outerShdw>
              </a:effectLst>
            </a:endParaRPr>
          </a:p>
        </p:txBody>
      </p:sp>
      <p:graphicFrame>
        <p:nvGraphicFramePr>
          <p:cNvPr id="20" name="Marcador de contenido 2">
            <a:extLst>
              <a:ext uri="{FF2B5EF4-FFF2-40B4-BE49-F238E27FC236}">
                <a16:creationId xmlns:a16="http://schemas.microsoft.com/office/drawing/2014/main" id="{351817E7-6821-3E24-C442-F503513F8A6D}"/>
              </a:ext>
            </a:extLst>
          </p:cNvPr>
          <p:cNvGraphicFramePr/>
          <p:nvPr>
            <p:extLst>
              <p:ext uri="{D42A27DB-BD31-4B8C-83A1-F6EECF244321}">
                <p14:modId xmlns:p14="http://schemas.microsoft.com/office/powerpoint/2010/main" val="547574454"/>
              </p:ext>
            </p:extLst>
          </p:nvPr>
        </p:nvGraphicFramePr>
        <p:xfrm>
          <a:off x="1316334" y="1959429"/>
          <a:ext cx="9580266" cy="383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730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594360" y="255163"/>
            <a:ext cx="5021209" cy="818180"/>
            <a:chOff x="580064" y="1676400"/>
            <a:chExt cx="4377803" cy="818180"/>
          </a:xfrm>
        </p:grpSpPr>
        <p:sp>
          <p:nvSpPr>
            <p:cNvPr id="7" name="Rectángulo 6">
              <a:extLst>
                <a:ext uri="{FF2B5EF4-FFF2-40B4-BE49-F238E27FC236}">
                  <a16:creationId xmlns:a16="http://schemas.microsoft.com/office/drawing/2014/main" id="{2AAE94F0-86C4-4A7F-80FA-78D745EC9A37}"/>
                </a:ext>
              </a:extLst>
            </p:cNvPr>
            <p:cNvSpPr/>
            <p:nvPr/>
          </p:nvSpPr>
          <p:spPr>
            <a:xfrm>
              <a:off x="580064" y="1676400"/>
              <a:ext cx="4377803"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8" name="CuadroTexto 7">
              <a:extLst>
                <a:ext uri="{FF2B5EF4-FFF2-40B4-BE49-F238E27FC236}">
                  <a16:creationId xmlns:a16="http://schemas.microsoft.com/office/drawing/2014/main" id="{737615E9-EBCF-4D33-91BD-3D6272DA4A86}"/>
                </a:ext>
              </a:extLst>
            </p:cNvPr>
            <p:cNvSpPr txBox="1"/>
            <p:nvPr/>
          </p:nvSpPr>
          <p:spPr>
            <a:xfrm>
              <a:off x="606806" y="1685551"/>
              <a:ext cx="1292087" cy="707886"/>
            </a:xfrm>
            <a:prstGeom prst="rect">
              <a:avLst/>
            </a:prstGeom>
            <a:noFill/>
          </p:spPr>
          <p:txBody>
            <a:bodyPr wrap="square" rtlCol="0">
              <a:spAutoFit/>
            </a:bodyPr>
            <a:lstStyle/>
            <a:p>
              <a:r>
                <a:rPr lang="es-AR" sz="4000" dirty="0">
                  <a:solidFill>
                    <a:schemeClr val="bg1"/>
                  </a:solidFill>
                  <a:latin typeface="Myriad Pro" panose="020B0503030403020204" pitchFamily="34" charset="0"/>
                  <a:cs typeface="Myriad Arabic" panose="01010101010101010101" pitchFamily="50" charset="-78"/>
                </a:rPr>
                <a:t>04</a:t>
              </a:r>
            </a:p>
          </p:txBody>
        </p:sp>
        <p:sp>
          <p:nvSpPr>
            <p:cNvPr id="9" name="Rectángulo 8">
              <a:extLst>
                <a:ext uri="{FF2B5EF4-FFF2-40B4-BE49-F238E27FC236}">
                  <a16:creationId xmlns:a16="http://schemas.microsoft.com/office/drawing/2014/main" id="{AC746A30-5653-4B92-B7F3-FFD91F7DE53F}"/>
                </a:ext>
              </a:extLst>
            </p:cNvPr>
            <p:cNvSpPr/>
            <p:nvPr/>
          </p:nvSpPr>
          <p:spPr>
            <a:xfrm>
              <a:off x="1047433" y="1854657"/>
              <a:ext cx="3910434" cy="461665"/>
            </a:xfrm>
            <a:prstGeom prst="rect">
              <a:avLst/>
            </a:prstGeom>
          </p:spPr>
          <p:txBody>
            <a:bodyPr wrap="square">
              <a:spAutoFit/>
            </a:bodyPr>
            <a:lstStyle/>
            <a:p>
              <a:pPr algn="ctr"/>
              <a:r>
                <a:rPr lang="es-AR" sz="2400" dirty="0">
                  <a:solidFill>
                    <a:schemeClr val="bg1"/>
                  </a:solidFill>
                </a:rPr>
                <a:t>Cuadro de Situación</a:t>
              </a:r>
            </a:p>
          </p:txBody>
        </p:sp>
      </p:grpSp>
      <p:graphicFrame>
        <p:nvGraphicFramePr>
          <p:cNvPr id="14" name="CuadroTexto 10">
            <a:extLst>
              <a:ext uri="{FF2B5EF4-FFF2-40B4-BE49-F238E27FC236}">
                <a16:creationId xmlns:a16="http://schemas.microsoft.com/office/drawing/2014/main" id="{6A126E6B-67E2-E1AC-725F-DD79A0880092}"/>
              </a:ext>
            </a:extLst>
          </p:cNvPr>
          <p:cNvGraphicFramePr/>
          <p:nvPr/>
        </p:nvGraphicFramePr>
        <p:xfrm>
          <a:off x="594360" y="1326383"/>
          <a:ext cx="9795636"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373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585385" y="496043"/>
            <a:ext cx="5021209" cy="818180"/>
            <a:chOff x="387327" y="1907232"/>
            <a:chExt cx="4377803" cy="818180"/>
          </a:xfrm>
        </p:grpSpPr>
        <p:sp>
          <p:nvSpPr>
            <p:cNvPr id="7" name="Rectángulo 6">
              <a:extLst>
                <a:ext uri="{FF2B5EF4-FFF2-40B4-BE49-F238E27FC236}">
                  <a16:creationId xmlns:a16="http://schemas.microsoft.com/office/drawing/2014/main" id="{2AAE94F0-86C4-4A7F-80FA-78D745EC9A37}"/>
                </a:ext>
              </a:extLst>
            </p:cNvPr>
            <p:cNvSpPr/>
            <p:nvPr/>
          </p:nvSpPr>
          <p:spPr>
            <a:xfrm>
              <a:off x="387327" y="1907232"/>
              <a:ext cx="4377803"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9" name="Rectángulo 8">
              <a:extLst>
                <a:ext uri="{FF2B5EF4-FFF2-40B4-BE49-F238E27FC236}">
                  <a16:creationId xmlns:a16="http://schemas.microsoft.com/office/drawing/2014/main" id="{AC746A30-5653-4B92-B7F3-FFD91F7DE53F}"/>
                </a:ext>
              </a:extLst>
            </p:cNvPr>
            <p:cNvSpPr/>
            <p:nvPr/>
          </p:nvSpPr>
          <p:spPr>
            <a:xfrm>
              <a:off x="387327" y="2085489"/>
              <a:ext cx="3910434" cy="461665"/>
            </a:xfrm>
            <a:prstGeom prst="rect">
              <a:avLst/>
            </a:prstGeom>
          </p:spPr>
          <p:txBody>
            <a:bodyPr wrap="square">
              <a:spAutoFit/>
            </a:bodyPr>
            <a:lstStyle/>
            <a:p>
              <a:pPr algn="ctr"/>
              <a:r>
                <a:rPr lang="es-AR" sz="2400" dirty="0">
                  <a:solidFill>
                    <a:schemeClr val="bg1"/>
                  </a:solidFill>
                </a:rPr>
                <a:t>La excepción convertida en Regla</a:t>
              </a:r>
            </a:p>
          </p:txBody>
        </p:sp>
      </p:grpSp>
      <p:graphicFrame>
        <p:nvGraphicFramePr>
          <p:cNvPr id="13" name="Diagrama 12">
            <a:extLst>
              <a:ext uri="{FF2B5EF4-FFF2-40B4-BE49-F238E27FC236}">
                <a16:creationId xmlns:a16="http://schemas.microsoft.com/office/drawing/2014/main" id="{4F311693-43B3-5E19-0B4C-31D6D980C7F1}"/>
              </a:ext>
            </a:extLst>
          </p:cNvPr>
          <p:cNvGraphicFramePr/>
          <p:nvPr>
            <p:extLst>
              <p:ext uri="{D42A27DB-BD31-4B8C-83A1-F6EECF244321}">
                <p14:modId xmlns:p14="http://schemas.microsoft.com/office/powerpoint/2010/main" val="956226296"/>
              </p:ext>
            </p:extLst>
          </p:nvPr>
        </p:nvGraphicFramePr>
        <p:xfrm>
          <a:off x="2031999" y="787940"/>
          <a:ext cx="8900607" cy="5683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79847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594360" y="255163"/>
            <a:ext cx="9755442" cy="818180"/>
            <a:chOff x="580064" y="1676400"/>
            <a:chExt cx="8505402" cy="818180"/>
          </a:xfrm>
        </p:grpSpPr>
        <p:sp>
          <p:nvSpPr>
            <p:cNvPr id="7" name="Rectángulo 6">
              <a:extLst>
                <a:ext uri="{FF2B5EF4-FFF2-40B4-BE49-F238E27FC236}">
                  <a16:creationId xmlns:a16="http://schemas.microsoft.com/office/drawing/2014/main" id="{2AAE94F0-86C4-4A7F-80FA-78D745EC9A37}"/>
                </a:ext>
              </a:extLst>
            </p:cNvPr>
            <p:cNvSpPr/>
            <p:nvPr/>
          </p:nvSpPr>
          <p:spPr>
            <a:xfrm>
              <a:off x="580064" y="1676400"/>
              <a:ext cx="8505402"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9" name="Rectángulo 8">
              <a:extLst>
                <a:ext uri="{FF2B5EF4-FFF2-40B4-BE49-F238E27FC236}">
                  <a16:creationId xmlns:a16="http://schemas.microsoft.com/office/drawing/2014/main" id="{AC746A30-5653-4B92-B7F3-FFD91F7DE53F}"/>
                </a:ext>
              </a:extLst>
            </p:cNvPr>
            <p:cNvSpPr/>
            <p:nvPr/>
          </p:nvSpPr>
          <p:spPr>
            <a:xfrm>
              <a:off x="893757" y="1854657"/>
              <a:ext cx="7661320" cy="461665"/>
            </a:xfrm>
            <a:prstGeom prst="rect">
              <a:avLst/>
            </a:prstGeom>
          </p:spPr>
          <p:txBody>
            <a:bodyPr wrap="square">
              <a:spAutoFit/>
            </a:bodyPr>
            <a:lstStyle/>
            <a:p>
              <a:r>
                <a:rPr lang="es-AR" sz="2400" b="1" dirty="0">
                  <a:solidFill>
                    <a:schemeClr val="bg1"/>
                  </a:solidFill>
                  <a:effectLst>
                    <a:outerShdw blurRad="38100" dist="38100" dir="2700000" algn="tl">
                      <a:srgbClr val="000000">
                        <a:alpha val="43137"/>
                      </a:srgbClr>
                    </a:outerShdw>
                  </a:effectLst>
                </a:rPr>
                <a:t>¿SON INCONSTITUCIONALES LOS MINIMOS ARANCELARIOS?</a:t>
              </a:r>
              <a:endParaRPr lang="es-AR" sz="2400" dirty="0">
                <a:solidFill>
                  <a:schemeClr val="bg1"/>
                </a:solidFill>
                <a:effectLst>
                  <a:outerShdw blurRad="38100" dist="38100" dir="2700000" algn="tl">
                    <a:srgbClr val="000000">
                      <a:alpha val="43137"/>
                    </a:srgbClr>
                  </a:outerShdw>
                </a:effectLst>
              </a:endParaRPr>
            </a:p>
          </p:txBody>
        </p:sp>
      </p:grpSp>
      <p:sp>
        <p:nvSpPr>
          <p:cNvPr id="11" name="Marcador de contenido 2">
            <a:extLst>
              <a:ext uri="{FF2B5EF4-FFF2-40B4-BE49-F238E27FC236}">
                <a16:creationId xmlns:a16="http://schemas.microsoft.com/office/drawing/2014/main" id="{C654465B-6F57-F449-154D-D3170EC44C8C}"/>
              </a:ext>
            </a:extLst>
          </p:cNvPr>
          <p:cNvSpPr txBox="1">
            <a:spLocks/>
          </p:cNvSpPr>
          <p:nvPr/>
        </p:nvSpPr>
        <p:spPr>
          <a:xfrm>
            <a:off x="703385" y="1393381"/>
            <a:ext cx="10223360" cy="440452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s-AR" sz="2000" dirty="0">
                <a:effectLst>
                  <a:outerShdw blurRad="38100" dist="38100" dir="2700000" algn="tl">
                    <a:srgbClr val="000000">
                      <a:alpha val="43137"/>
                    </a:srgbClr>
                  </a:outerShdw>
                </a:effectLst>
              </a:rPr>
              <a:t>La inconstitucionalidad como </a:t>
            </a:r>
            <a:r>
              <a:rPr lang="es-AR" sz="2000" i="1" dirty="0">
                <a:effectLst>
                  <a:outerShdw blurRad="38100" dist="38100" dir="2700000" algn="tl">
                    <a:srgbClr val="000000">
                      <a:alpha val="43137"/>
                    </a:srgbClr>
                  </a:outerShdw>
                </a:effectLst>
              </a:rPr>
              <a:t>ultima ratio </a:t>
            </a:r>
            <a:r>
              <a:rPr lang="es-AR" sz="2000" dirty="0">
                <a:effectLst>
                  <a:outerShdw blurRad="38100" dist="38100" dir="2700000" algn="tl">
                    <a:srgbClr val="000000">
                      <a:alpha val="43137"/>
                    </a:srgbClr>
                  </a:outerShdw>
                </a:effectLst>
              </a:rPr>
              <a:t>del orden jurídico y la imposibilidad de declararla cuando existe por lo menos una interpretación favorable a la norma</a:t>
            </a:r>
          </a:p>
          <a:p>
            <a:endParaRPr lang="es-AR" sz="2000" dirty="0">
              <a:effectLst>
                <a:outerShdw blurRad="38100" dist="38100" dir="2700000" algn="tl">
                  <a:srgbClr val="000000">
                    <a:alpha val="43137"/>
                  </a:srgbClr>
                </a:outerShdw>
              </a:effectLst>
            </a:endParaRPr>
          </a:p>
          <a:p>
            <a:pPr marL="342900" indent="-342900" algn="l">
              <a:buFont typeface="Arial" panose="020B0604020202020204" pitchFamily="34" charset="0"/>
              <a:buChar char="•"/>
            </a:pPr>
            <a:r>
              <a:rPr lang="es-AR" sz="2000" dirty="0">
                <a:effectLst>
                  <a:outerShdw blurRad="38100" dist="38100" dir="2700000" algn="tl">
                    <a:srgbClr val="000000">
                      <a:alpha val="43137"/>
                    </a:srgbClr>
                  </a:outerShdw>
                </a:effectLst>
              </a:rPr>
              <a:t>Las teorías del “enfurecimiento “y del “vómito” de la Suprema Corte de EUA</a:t>
            </a:r>
          </a:p>
          <a:p>
            <a:endParaRPr lang="es-AR" sz="2000" dirty="0">
              <a:effectLst>
                <a:outerShdw blurRad="38100" dist="38100" dir="2700000" algn="tl">
                  <a:srgbClr val="000000">
                    <a:alpha val="43137"/>
                  </a:srgbClr>
                </a:outerShdw>
              </a:effectLst>
            </a:endParaRPr>
          </a:p>
          <a:p>
            <a:pPr marL="342900" indent="-342900" algn="l">
              <a:buFont typeface="Arial" panose="020B0604020202020204" pitchFamily="34" charset="0"/>
              <a:buChar char="•"/>
            </a:pPr>
            <a:r>
              <a:rPr lang="es-AR" sz="2000" dirty="0">
                <a:effectLst>
                  <a:outerShdw blurRad="38100" dist="38100" dir="2700000" algn="tl">
                    <a:srgbClr val="000000">
                      <a:alpha val="43137"/>
                    </a:srgbClr>
                  </a:outerShdw>
                </a:effectLst>
              </a:rPr>
              <a:t>¿Una ley que regula el precio de servicios entre privados lesiona garantías constitucionales si en su aplicación al caso concreto no se verifican todos los extremos del art. 1255 CCCN?</a:t>
            </a:r>
          </a:p>
          <a:p>
            <a:endParaRPr lang="es-AR" sz="2000" dirty="0">
              <a:effectLst>
                <a:outerShdw blurRad="38100" dist="38100" dir="2700000" algn="tl">
                  <a:srgbClr val="000000">
                    <a:alpha val="43137"/>
                  </a:srgbClr>
                </a:outerShdw>
              </a:effectLst>
            </a:endParaRPr>
          </a:p>
          <a:p>
            <a:pPr marL="342900" indent="-342900" algn="l">
              <a:buFont typeface="Arial" panose="020B0604020202020204" pitchFamily="34" charset="0"/>
              <a:buChar char="•"/>
            </a:pPr>
            <a:r>
              <a:rPr lang="es-AR" sz="2000" dirty="0">
                <a:effectLst>
                  <a:outerShdw blurRad="38100" dist="38100" dir="2700000" algn="tl">
                    <a:srgbClr val="000000">
                      <a:alpha val="43137"/>
                    </a:srgbClr>
                  </a:outerShdw>
                </a:effectLst>
              </a:rPr>
              <a:t>El art 16 y la independencia judicial</a:t>
            </a:r>
          </a:p>
          <a:p>
            <a:endParaRPr lang="es-AR" sz="2000" dirty="0">
              <a:effectLst>
                <a:outerShdw blurRad="38100" dist="38100" dir="2700000" algn="tl">
                  <a:srgbClr val="000000">
                    <a:alpha val="43137"/>
                  </a:srgbClr>
                </a:outerShdw>
              </a:effectLst>
            </a:endParaRPr>
          </a:p>
          <a:p>
            <a:pPr algn="l"/>
            <a:r>
              <a:rPr lang="es-AR" sz="2000" dirty="0">
                <a:effectLst>
                  <a:outerShdw blurRad="38100" dist="38100" dir="2700000" algn="tl">
                    <a:srgbClr val="000000">
                      <a:alpha val="43137"/>
                    </a:srgbClr>
                  </a:outerShdw>
                </a:effectLst>
              </a:rPr>
              <a:t>1.Nulidad</a:t>
            </a:r>
          </a:p>
          <a:p>
            <a:pPr algn="l"/>
            <a:r>
              <a:rPr lang="es-AR" sz="2000" dirty="0">
                <a:effectLst>
                  <a:outerShdw blurRad="38100" dist="38100" dir="2700000" algn="tl">
                    <a:srgbClr val="000000">
                      <a:alpha val="43137"/>
                    </a:srgbClr>
                  </a:outerShdw>
                </a:effectLst>
              </a:rPr>
              <a:t>2.Enjuiciamiento político</a:t>
            </a:r>
          </a:p>
          <a:p>
            <a:endParaRPr lang="es-AR" dirty="0"/>
          </a:p>
        </p:txBody>
      </p:sp>
    </p:spTree>
    <p:extLst>
      <p:ext uri="{BB962C8B-B14F-4D97-AF65-F5344CB8AC3E}">
        <p14:creationId xmlns:p14="http://schemas.microsoft.com/office/powerpoint/2010/main" val="594266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0"/>
                                        <p:tgtEl>
                                          <p:spTgt spid="11">
                                            <p:txEl>
                                              <p:pRg st="8" end="8"/>
                                            </p:txEl>
                                          </p:spTgt>
                                        </p:tgtEl>
                                      </p:cBhvr>
                                    </p:animEffect>
                                    <p:anim calcmode="lin" valueType="num">
                                      <p:cBhvr>
                                        <p:cTn id="3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fade">
                                      <p:cBhvr>
                                        <p:cTn id="42" dur="1000"/>
                                        <p:tgtEl>
                                          <p:spTgt spid="11">
                                            <p:txEl>
                                              <p:pRg st="9" end="9"/>
                                            </p:txEl>
                                          </p:spTgt>
                                        </p:tgtEl>
                                      </p:cBhvr>
                                    </p:animEffect>
                                    <p:anim calcmode="lin" valueType="num">
                                      <p:cBhvr>
                                        <p:cTn id="43"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594360" y="255163"/>
            <a:ext cx="9755442" cy="818180"/>
            <a:chOff x="580064" y="1676400"/>
            <a:chExt cx="8505402" cy="818180"/>
          </a:xfrm>
        </p:grpSpPr>
        <p:sp>
          <p:nvSpPr>
            <p:cNvPr id="7" name="Rectángulo 6">
              <a:extLst>
                <a:ext uri="{FF2B5EF4-FFF2-40B4-BE49-F238E27FC236}">
                  <a16:creationId xmlns:a16="http://schemas.microsoft.com/office/drawing/2014/main" id="{2AAE94F0-86C4-4A7F-80FA-78D745EC9A37}"/>
                </a:ext>
              </a:extLst>
            </p:cNvPr>
            <p:cNvSpPr/>
            <p:nvPr/>
          </p:nvSpPr>
          <p:spPr>
            <a:xfrm>
              <a:off x="580064" y="1676400"/>
              <a:ext cx="8505402"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9" name="Rectángulo 8">
              <a:extLst>
                <a:ext uri="{FF2B5EF4-FFF2-40B4-BE49-F238E27FC236}">
                  <a16:creationId xmlns:a16="http://schemas.microsoft.com/office/drawing/2014/main" id="{AC746A30-5653-4B92-B7F3-FFD91F7DE53F}"/>
                </a:ext>
              </a:extLst>
            </p:cNvPr>
            <p:cNvSpPr/>
            <p:nvPr/>
          </p:nvSpPr>
          <p:spPr>
            <a:xfrm>
              <a:off x="893757" y="1854657"/>
              <a:ext cx="7661320" cy="461665"/>
            </a:xfrm>
            <a:prstGeom prst="rect">
              <a:avLst/>
            </a:prstGeom>
          </p:spPr>
          <p:txBody>
            <a:bodyPr wrap="square">
              <a:spAutoFit/>
            </a:bodyPr>
            <a:lstStyle/>
            <a:p>
              <a:r>
                <a:rPr lang="es-AR" sz="2400" b="1" dirty="0">
                  <a:solidFill>
                    <a:schemeClr val="bg1"/>
                  </a:solidFill>
                  <a:effectLst>
                    <a:outerShdw blurRad="38100" dist="38100" dir="2700000" algn="tl">
                      <a:srgbClr val="000000">
                        <a:alpha val="43137"/>
                      </a:srgbClr>
                    </a:outerShdw>
                  </a:effectLst>
                </a:rPr>
                <a:t>RELACION ENTRE HONORARIOS MINIMOS Y SISTEMA PREVISIONAL</a:t>
              </a:r>
              <a:endParaRPr lang="es-AR" sz="2400" dirty="0">
                <a:solidFill>
                  <a:schemeClr val="bg1"/>
                </a:solidFill>
                <a:effectLst>
                  <a:outerShdw blurRad="38100" dist="38100" dir="2700000" algn="tl">
                    <a:srgbClr val="000000">
                      <a:alpha val="43137"/>
                    </a:srgbClr>
                  </a:outerShdw>
                </a:effectLst>
              </a:endParaRPr>
            </a:p>
          </p:txBody>
        </p:sp>
      </p:grpSp>
      <p:graphicFrame>
        <p:nvGraphicFramePr>
          <p:cNvPr id="12" name="Marcador de contenido 2">
            <a:extLst>
              <a:ext uri="{FF2B5EF4-FFF2-40B4-BE49-F238E27FC236}">
                <a16:creationId xmlns:a16="http://schemas.microsoft.com/office/drawing/2014/main" id="{45ECF198-625A-3793-7506-B9BF07A25BB8}"/>
              </a:ext>
            </a:extLst>
          </p:cNvPr>
          <p:cNvGraphicFramePr/>
          <p:nvPr/>
        </p:nvGraphicFramePr>
        <p:xfrm>
          <a:off x="1295400" y="1981201"/>
          <a:ext cx="9601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696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594360" y="255163"/>
            <a:ext cx="8770704" cy="818180"/>
            <a:chOff x="580064" y="1676400"/>
            <a:chExt cx="4377803" cy="818180"/>
          </a:xfrm>
        </p:grpSpPr>
        <p:sp>
          <p:nvSpPr>
            <p:cNvPr id="7" name="Rectángulo 6">
              <a:extLst>
                <a:ext uri="{FF2B5EF4-FFF2-40B4-BE49-F238E27FC236}">
                  <a16:creationId xmlns:a16="http://schemas.microsoft.com/office/drawing/2014/main" id="{2AAE94F0-86C4-4A7F-80FA-78D745EC9A37}"/>
                </a:ext>
              </a:extLst>
            </p:cNvPr>
            <p:cNvSpPr/>
            <p:nvPr/>
          </p:nvSpPr>
          <p:spPr>
            <a:xfrm>
              <a:off x="580064" y="1676400"/>
              <a:ext cx="4377803"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9" name="Rectángulo 8">
              <a:extLst>
                <a:ext uri="{FF2B5EF4-FFF2-40B4-BE49-F238E27FC236}">
                  <a16:creationId xmlns:a16="http://schemas.microsoft.com/office/drawing/2014/main" id="{AC746A30-5653-4B92-B7F3-FFD91F7DE53F}"/>
                </a:ext>
              </a:extLst>
            </p:cNvPr>
            <p:cNvSpPr/>
            <p:nvPr/>
          </p:nvSpPr>
          <p:spPr>
            <a:xfrm>
              <a:off x="1047433" y="1854657"/>
              <a:ext cx="3910434" cy="461665"/>
            </a:xfrm>
            <a:prstGeom prst="rect">
              <a:avLst/>
            </a:prstGeom>
          </p:spPr>
          <p:txBody>
            <a:bodyPr wrap="square">
              <a:spAutoFit/>
            </a:bodyPr>
            <a:lstStyle/>
            <a:p>
              <a:r>
                <a:rPr lang="es-AR" sz="2400" b="1" dirty="0">
                  <a:solidFill>
                    <a:schemeClr val="bg1"/>
                  </a:solidFill>
                </a:rPr>
                <a:t>                     REFLEXIONES  </a:t>
              </a:r>
              <a:r>
                <a:rPr lang="es-AR" sz="2400" b="1">
                  <a:solidFill>
                    <a:schemeClr val="bg1"/>
                  </a:solidFill>
                </a:rPr>
                <a:t>PARA FINALIZAR</a:t>
              </a:r>
              <a:endParaRPr lang="es-AR" sz="2400" dirty="0">
                <a:solidFill>
                  <a:schemeClr val="bg1"/>
                </a:solidFill>
              </a:endParaRPr>
            </a:p>
          </p:txBody>
        </p:sp>
      </p:grpSp>
      <p:graphicFrame>
        <p:nvGraphicFramePr>
          <p:cNvPr id="15" name="CuadroTexto 10">
            <a:extLst>
              <a:ext uri="{FF2B5EF4-FFF2-40B4-BE49-F238E27FC236}">
                <a16:creationId xmlns:a16="http://schemas.microsoft.com/office/drawing/2014/main" id="{5A5ED202-3B5F-3C1B-CB2B-25A9DFDC6C23}"/>
              </a:ext>
            </a:extLst>
          </p:cNvPr>
          <p:cNvGraphicFramePr/>
          <p:nvPr>
            <p:extLst>
              <p:ext uri="{D42A27DB-BD31-4B8C-83A1-F6EECF244321}">
                <p14:modId xmlns:p14="http://schemas.microsoft.com/office/powerpoint/2010/main" val="1389925319"/>
              </p:ext>
            </p:extLst>
          </p:nvPr>
        </p:nvGraphicFramePr>
        <p:xfrm>
          <a:off x="2157514" y="1725132"/>
          <a:ext cx="7876971" cy="376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400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8236332-6026-40CD-BEB1-661276DB217D}"/>
              </a:ext>
            </a:extLst>
          </p:cNvPr>
          <p:cNvSpPr/>
          <p:nvPr/>
        </p:nvSpPr>
        <p:spPr>
          <a:xfrm>
            <a:off x="580065" y="1676400"/>
            <a:ext cx="2035622" cy="411480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9" name="Rectángulo 18">
            <a:extLst>
              <a:ext uri="{FF2B5EF4-FFF2-40B4-BE49-F238E27FC236}">
                <a16:creationId xmlns:a16="http://schemas.microsoft.com/office/drawing/2014/main" id="{87801789-4A80-4746-BCE9-4C1B8F168996}"/>
              </a:ext>
            </a:extLst>
          </p:cNvPr>
          <p:cNvSpPr/>
          <p:nvPr/>
        </p:nvSpPr>
        <p:spPr>
          <a:xfrm>
            <a:off x="9584387" y="1676400"/>
            <a:ext cx="2035622" cy="411480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20" name="Rectángulo 19">
            <a:extLst>
              <a:ext uri="{FF2B5EF4-FFF2-40B4-BE49-F238E27FC236}">
                <a16:creationId xmlns:a16="http://schemas.microsoft.com/office/drawing/2014/main" id="{E4354E31-27C1-4BD5-B114-0649743D8BC9}"/>
              </a:ext>
            </a:extLst>
          </p:cNvPr>
          <p:cNvSpPr/>
          <p:nvPr/>
        </p:nvSpPr>
        <p:spPr>
          <a:xfrm>
            <a:off x="5090692" y="1676400"/>
            <a:ext cx="2035622" cy="411480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21" name="Rectángulo 20">
            <a:extLst>
              <a:ext uri="{FF2B5EF4-FFF2-40B4-BE49-F238E27FC236}">
                <a16:creationId xmlns:a16="http://schemas.microsoft.com/office/drawing/2014/main" id="{9BD82B61-276E-489E-89F2-0FF023714C5D}"/>
              </a:ext>
            </a:extLst>
          </p:cNvPr>
          <p:cNvSpPr/>
          <p:nvPr/>
        </p:nvSpPr>
        <p:spPr>
          <a:xfrm>
            <a:off x="7335485" y="1676400"/>
            <a:ext cx="2035622" cy="4114800"/>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22" name="Rectángulo 21">
            <a:extLst>
              <a:ext uri="{FF2B5EF4-FFF2-40B4-BE49-F238E27FC236}">
                <a16:creationId xmlns:a16="http://schemas.microsoft.com/office/drawing/2014/main" id="{63D227CC-F111-43EC-9EF4-D6E3C3688F34}"/>
              </a:ext>
            </a:extLst>
          </p:cNvPr>
          <p:cNvSpPr/>
          <p:nvPr/>
        </p:nvSpPr>
        <p:spPr>
          <a:xfrm>
            <a:off x="2843845" y="1676400"/>
            <a:ext cx="2035622" cy="4114800"/>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13" name="Grupo 12">
            <a:extLst>
              <a:ext uri="{FF2B5EF4-FFF2-40B4-BE49-F238E27FC236}">
                <a16:creationId xmlns:a16="http://schemas.microsoft.com/office/drawing/2014/main" id="{8F2E98A0-7A6F-418B-83CA-BD2AA5856684}"/>
              </a:ext>
            </a:extLst>
          </p:cNvPr>
          <p:cNvGrpSpPr/>
          <p:nvPr/>
        </p:nvGrpSpPr>
        <p:grpSpPr>
          <a:xfrm>
            <a:off x="2921358" y="2147587"/>
            <a:ext cx="1781271" cy="2670745"/>
            <a:chOff x="3179786" y="1775058"/>
            <a:chExt cx="1781271" cy="2670745"/>
          </a:xfrm>
        </p:grpSpPr>
        <p:sp>
          <p:nvSpPr>
            <p:cNvPr id="5" name="CuadroTexto 4">
              <a:extLst>
                <a:ext uri="{FF2B5EF4-FFF2-40B4-BE49-F238E27FC236}">
                  <a16:creationId xmlns:a16="http://schemas.microsoft.com/office/drawing/2014/main" id="{29EC91AA-2A7E-4528-9480-80F8382E1202}"/>
                </a:ext>
              </a:extLst>
            </p:cNvPr>
            <p:cNvSpPr txBox="1"/>
            <p:nvPr/>
          </p:nvSpPr>
          <p:spPr>
            <a:xfrm>
              <a:off x="3179786" y="1775058"/>
              <a:ext cx="1292087" cy="1107996"/>
            </a:xfrm>
            <a:prstGeom prst="rect">
              <a:avLst/>
            </a:prstGeom>
            <a:noFill/>
          </p:spPr>
          <p:txBody>
            <a:bodyPr wrap="square" rtlCol="0">
              <a:spAutoFit/>
            </a:bodyPr>
            <a:lstStyle/>
            <a:p>
              <a:r>
                <a:rPr lang="es-AR" sz="6600" dirty="0">
                  <a:solidFill>
                    <a:schemeClr val="bg1"/>
                  </a:solidFill>
                  <a:latin typeface="Myriad Pro" panose="020B0503030403020204" pitchFamily="34" charset="0"/>
                  <a:cs typeface="Myriad Arabic" panose="01010101010101010101" pitchFamily="50" charset="-78"/>
                </a:rPr>
                <a:t>02</a:t>
              </a:r>
            </a:p>
          </p:txBody>
        </p:sp>
        <p:sp>
          <p:nvSpPr>
            <p:cNvPr id="6" name="Rectángulo 5">
              <a:extLst>
                <a:ext uri="{FF2B5EF4-FFF2-40B4-BE49-F238E27FC236}">
                  <a16:creationId xmlns:a16="http://schemas.microsoft.com/office/drawing/2014/main" id="{8CFB627B-34C1-41AB-AE38-F590930C9904}"/>
                </a:ext>
              </a:extLst>
            </p:cNvPr>
            <p:cNvSpPr/>
            <p:nvPr/>
          </p:nvSpPr>
          <p:spPr>
            <a:xfrm>
              <a:off x="3179786" y="3122364"/>
              <a:ext cx="1781271" cy="1323439"/>
            </a:xfrm>
            <a:prstGeom prst="rect">
              <a:avLst/>
            </a:prstGeom>
          </p:spPr>
          <p:txBody>
            <a:bodyPr wrap="square">
              <a:spAutoFit/>
            </a:bodyPr>
            <a:lstStyle/>
            <a:p>
              <a:pPr algn="ctr"/>
              <a:r>
                <a:rPr lang="es-AR" sz="2000" dirty="0">
                  <a:solidFill>
                    <a:schemeClr val="bg1"/>
                  </a:solidFill>
                </a:rPr>
                <a:t>Deberes básicos de los Jueces: La motivación.</a:t>
              </a:r>
            </a:p>
          </p:txBody>
        </p:sp>
      </p:grpSp>
      <p:grpSp>
        <p:nvGrpSpPr>
          <p:cNvPr id="14" name="Grupo 13">
            <a:extLst>
              <a:ext uri="{FF2B5EF4-FFF2-40B4-BE49-F238E27FC236}">
                <a16:creationId xmlns:a16="http://schemas.microsoft.com/office/drawing/2014/main" id="{DB42C2FB-C9F8-45CE-AF7F-829A9AE845F6}"/>
              </a:ext>
            </a:extLst>
          </p:cNvPr>
          <p:cNvGrpSpPr/>
          <p:nvPr/>
        </p:nvGrpSpPr>
        <p:grpSpPr>
          <a:xfrm>
            <a:off x="4956980" y="2147587"/>
            <a:ext cx="2234834" cy="2668639"/>
            <a:chOff x="5018885" y="1775058"/>
            <a:chExt cx="2234834" cy="2668639"/>
          </a:xfrm>
        </p:grpSpPr>
        <p:sp>
          <p:nvSpPr>
            <p:cNvPr id="7" name="CuadroTexto 6">
              <a:extLst>
                <a:ext uri="{FF2B5EF4-FFF2-40B4-BE49-F238E27FC236}">
                  <a16:creationId xmlns:a16="http://schemas.microsoft.com/office/drawing/2014/main" id="{F610C653-66DA-4382-B0B3-BAFE5EBFE655}"/>
                </a:ext>
              </a:extLst>
            </p:cNvPr>
            <p:cNvSpPr txBox="1"/>
            <p:nvPr/>
          </p:nvSpPr>
          <p:spPr>
            <a:xfrm>
              <a:off x="5228714" y="1775058"/>
              <a:ext cx="1292087" cy="1107996"/>
            </a:xfrm>
            <a:prstGeom prst="rect">
              <a:avLst/>
            </a:prstGeom>
            <a:noFill/>
          </p:spPr>
          <p:txBody>
            <a:bodyPr wrap="square" rtlCol="0">
              <a:spAutoFit/>
            </a:bodyPr>
            <a:lstStyle/>
            <a:p>
              <a:r>
                <a:rPr lang="es-AR" sz="6600" dirty="0">
                  <a:solidFill>
                    <a:schemeClr val="bg1"/>
                  </a:solidFill>
                  <a:latin typeface="Myriad Pro" panose="020B0503030403020204" pitchFamily="34" charset="0"/>
                  <a:cs typeface="Myriad Arabic" panose="01010101010101010101" pitchFamily="50" charset="-78"/>
                </a:rPr>
                <a:t>03</a:t>
              </a:r>
            </a:p>
          </p:txBody>
        </p:sp>
        <p:sp>
          <p:nvSpPr>
            <p:cNvPr id="8" name="Rectángulo 7">
              <a:extLst>
                <a:ext uri="{FF2B5EF4-FFF2-40B4-BE49-F238E27FC236}">
                  <a16:creationId xmlns:a16="http://schemas.microsoft.com/office/drawing/2014/main" id="{41D43B48-EB67-46CA-87F4-F5BC12A0C124}"/>
                </a:ext>
              </a:extLst>
            </p:cNvPr>
            <p:cNvSpPr/>
            <p:nvPr/>
          </p:nvSpPr>
          <p:spPr>
            <a:xfrm>
              <a:off x="5018885" y="3120258"/>
              <a:ext cx="2234834" cy="1323439"/>
            </a:xfrm>
            <a:prstGeom prst="rect">
              <a:avLst/>
            </a:prstGeom>
          </p:spPr>
          <p:txBody>
            <a:bodyPr wrap="square">
              <a:spAutoFit/>
            </a:bodyPr>
            <a:lstStyle/>
            <a:p>
              <a:pPr algn="ctr"/>
              <a:r>
                <a:rPr lang="es-AR" sz="2000" dirty="0">
                  <a:solidFill>
                    <a:schemeClr val="bg1"/>
                  </a:solidFill>
                </a:rPr>
                <a:t>El art. 1255 del CCCN Y las Regulaciones de Honorarios.</a:t>
              </a:r>
            </a:p>
          </p:txBody>
        </p:sp>
      </p:grpSp>
      <p:grpSp>
        <p:nvGrpSpPr>
          <p:cNvPr id="15" name="Grupo 14">
            <a:extLst>
              <a:ext uri="{FF2B5EF4-FFF2-40B4-BE49-F238E27FC236}">
                <a16:creationId xmlns:a16="http://schemas.microsoft.com/office/drawing/2014/main" id="{44A5DF90-FC6E-4E1E-A2C9-513A96818069}"/>
              </a:ext>
            </a:extLst>
          </p:cNvPr>
          <p:cNvGrpSpPr/>
          <p:nvPr/>
        </p:nvGrpSpPr>
        <p:grpSpPr>
          <a:xfrm>
            <a:off x="7415711" y="2147587"/>
            <a:ext cx="1854931" cy="2055192"/>
            <a:chOff x="7328444" y="1775057"/>
            <a:chExt cx="1854931" cy="2055192"/>
          </a:xfrm>
        </p:grpSpPr>
        <p:sp>
          <p:nvSpPr>
            <p:cNvPr id="9" name="CuadroTexto 8">
              <a:extLst>
                <a:ext uri="{FF2B5EF4-FFF2-40B4-BE49-F238E27FC236}">
                  <a16:creationId xmlns:a16="http://schemas.microsoft.com/office/drawing/2014/main" id="{1009E1D2-B224-447C-8875-C19D50FE9AB9}"/>
                </a:ext>
              </a:extLst>
            </p:cNvPr>
            <p:cNvSpPr txBox="1"/>
            <p:nvPr/>
          </p:nvSpPr>
          <p:spPr>
            <a:xfrm>
              <a:off x="7328444" y="1775057"/>
              <a:ext cx="1292087" cy="1107996"/>
            </a:xfrm>
            <a:prstGeom prst="rect">
              <a:avLst/>
            </a:prstGeom>
            <a:noFill/>
          </p:spPr>
          <p:txBody>
            <a:bodyPr wrap="square" rtlCol="0">
              <a:spAutoFit/>
            </a:bodyPr>
            <a:lstStyle/>
            <a:p>
              <a:r>
                <a:rPr lang="es-AR" sz="6600" dirty="0">
                  <a:solidFill>
                    <a:schemeClr val="bg1"/>
                  </a:solidFill>
                  <a:latin typeface="Myriad Pro" panose="020B0503030403020204" pitchFamily="34" charset="0"/>
                  <a:cs typeface="Myriad Arabic" panose="01010101010101010101" pitchFamily="50" charset="-78"/>
                </a:rPr>
                <a:t>04</a:t>
              </a:r>
            </a:p>
          </p:txBody>
        </p:sp>
        <p:sp>
          <p:nvSpPr>
            <p:cNvPr id="10" name="Rectángulo 9">
              <a:extLst>
                <a:ext uri="{FF2B5EF4-FFF2-40B4-BE49-F238E27FC236}">
                  <a16:creationId xmlns:a16="http://schemas.microsoft.com/office/drawing/2014/main" id="{817F046C-DA6D-49C6-A635-267FDDACBA86}"/>
                </a:ext>
              </a:extLst>
            </p:cNvPr>
            <p:cNvSpPr/>
            <p:nvPr/>
          </p:nvSpPr>
          <p:spPr>
            <a:xfrm>
              <a:off x="7328444" y="3122363"/>
              <a:ext cx="1854931" cy="707886"/>
            </a:xfrm>
            <a:prstGeom prst="rect">
              <a:avLst/>
            </a:prstGeom>
          </p:spPr>
          <p:txBody>
            <a:bodyPr wrap="square">
              <a:spAutoFit/>
            </a:bodyPr>
            <a:lstStyle/>
            <a:p>
              <a:pPr algn="ctr"/>
              <a:r>
                <a:rPr lang="es-AR" sz="2000" dirty="0">
                  <a:solidFill>
                    <a:schemeClr val="bg1"/>
                  </a:solidFill>
                </a:rPr>
                <a:t>Cuadro de situación.</a:t>
              </a:r>
            </a:p>
          </p:txBody>
        </p:sp>
      </p:grpSp>
      <p:grpSp>
        <p:nvGrpSpPr>
          <p:cNvPr id="16" name="Grupo 15">
            <a:extLst>
              <a:ext uri="{FF2B5EF4-FFF2-40B4-BE49-F238E27FC236}">
                <a16:creationId xmlns:a16="http://schemas.microsoft.com/office/drawing/2014/main" id="{9CE7F0F2-A6BC-4F99-8EA3-C125ADB553F9}"/>
              </a:ext>
            </a:extLst>
          </p:cNvPr>
          <p:cNvGrpSpPr/>
          <p:nvPr/>
        </p:nvGrpSpPr>
        <p:grpSpPr>
          <a:xfrm>
            <a:off x="9598896" y="2147587"/>
            <a:ext cx="1925168" cy="2711035"/>
            <a:chOff x="9648309" y="1791991"/>
            <a:chExt cx="1925168" cy="2711035"/>
          </a:xfrm>
        </p:grpSpPr>
        <p:sp>
          <p:nvSpPr>
            <p:cNvPr id="11" name="CuadroTexto 10">
              <a:extLst>
                <a:ext uri="{FF2B5EF4-FFF2-40B4-BE49-F238E27FC236}">
                  <a16:creationId xmlns:a16="http://schemas.microsoft.com/office/drawing/2014/main" id="{3485AE1E-1069-4EE8-AE70-18E416CFD74F}"/>
                </a:ext>
              </a:extLst>
            </p:cNvPr>
            <p:cNvSpPr txBox="1"/>
            <p:nvPr/>
          </p:nvSpPr>
          <p:spPr>
            <a:xfrm>
              <a:off x="9648309" y="1791991"/>
              <a:ext cx="1292087" cy="1107996"/>
            </a:xfrm>
            <a:prstGeom prst="rect">
              <a:avLst/>
            </a:prstGeom>
            <a:noFill/>
          </p:spPr>
          <p:txBody>
            <a:bodyPr wrap="square" rtlCol="0">
              <a:spAutoFit/>
            </a:bodyPr>
            <a:lstStyle/>
            <a:p>
              <a:r>
                <a:rPr lang="es-AR" sz="6600" dirty="0">
                  <a:solidFill>
                    <a:schemeClr val="bg1"/>
                  </a:solidFill>
                  <a:latin typeface="Myriad Pro" panose="020B0503030403020204" pitchFamily="34" charset="0"/>
                  <a:cs typeface="Myriad Arabic" panose="01010101010101010101" pitchFamily="50" charset="-78"/>
                </a:rPr>
                <a:t>05</a:t>
              </a:r>
            </a:p>
          </p:txBody>
        </p:sp>
        <p:sp>
          <p:nvSpPr>
            <p:cNvPr id="12" name="Rectángulo 11">
              <a:extLst>
                <a:ext uri="{FF2B5EF4-FFF2-40B4-BE49-F238E27FC236}">
                  <a16:creationId xmlns:a16="http://schemas.microsoft.com/office/drawing/2014/main" id="{D82C0D8D-8D94-4A59-9E57-C089480A99EC}"/>
                </a:ext>
              </a:extLst>
            </p:cNvPr>
            <p:cNvSpPr/>
            <p:nvPr/>
          </p:nvSpPr>
          <p:spPr>
            <a:xfrm>
              <a:off x="9877373" y="3073404"/>
              <a:ext cx="1696104" cy="1429622"/>
            </a:xfrm>
            <a:prstGeom prst="rect">
              <a:avLst/>
            </a:prstGeom>
          </p:spPr>
          <p:txBody>
            <a:bodyPr wrap="square">
              <a:spAutoFit/>
            </a:bodyPr>
            <a:lstStyle/>
            <a:p>
              <a:pPr>
                <a:lnSpc>
                  <a:spcPct val="150000"/>
                </a:lnSpc>
              </a:pPr>
              <a:r>
                <a:rPr lang="es-AR" sz="2000" dirty="0">
                  <a:solidFill>
                    <a:schemeClr val="bg1"/>
                  </a:solidFill>
                </a:rPr>
                <a:t>Algunas reflexiones para finalizar</a:t>
              </a:r>
            </a:p>
          </p:txBody>
        </p:sp>
      </p:grpSp>
      <p:grpSp>
        <p:nvGrpSpPr>
          <p:cNvPr id="17" name="Grupo 16">
            <a:extLst>
              <a:ext uri="{FF2B5EF4-FFF2-40B4-BE49-F238E27FC236}">
                <a16:creationId xmlns:a16="http://schemas.microsoft.com/office/drawing/2014/main" id="{5490F5BD-8C00-4DCF-83B8-CD27B3CBE133}"/>
              </a:ext>
            </a:extLst>
          </p:cNvPr>
          <p:cNvGrpSpPr/>
          <p:nvPr/>
        </p:nvGrpSpPr>
        <p:grpSpPr>
          <a:xfrm>
            <a:off x="571991" y="2147587"/>
            <a:ext cx="1839613" cy="2373272"/>
            <a:chOff x="655270" y="1775055"/>
            <a:chExt cx="1839613" cy="2373272"/>
          </a:xfrm>
        </p:grpSpPr>
        <p:sp>
          <p:nvSpPr>
            <p:cNvPr id="3" name="CuadroTexto 2">
              <a:extLst>
                <a:ext uri="{FF2B5EF4-FFF2-40B4-BE49-F238E27FC236}">
                  <a16:creationId xmlns:a16="http://schemas.microsoft.com/office/drawing/2014/main" id="{2005C41F-1294-4C4F-8952-338D5239DD31}"/>
                </a:ext>
              </a:extLst>
            </p:cNvPr>
            <p:cNvSpPr txBox="1"/>
            <p:nvPr/>
          </p:nvSpPr>
          <p:spPr>
            <a:xfrm>
              <a:off x="655270" y="1775055"/>
              <a:ext cx="1292087" cy="1107996"/>
            </a:xfrm>
            <a:prstGeom prst="rect">
              <a:avLst/>
            </a:prstGeom>
            <a:noFill/>
          </p:spPr>
          <p:txBody>
            <a:bodyPr wrap="square" rtlCol="0">
              <a:spAutoFit/>
            </a:bodyPr>
            <a:lstStyle/>
            <a:p>
              <a:pPr algn="ctr"/>
              <a:r>
                <a:rPr lang="es-AR" sz="6600" dirty="0">
                  <a:solidFill>
                    <a:schemeClr val="bg1"/>
                  </a:solidFill>
                  <a:latin typeface="Myriad Pro" panose="020B0503030403020204" pitchFamily="34" charset="0"/>
                  <a:cs typeface="Myriad Arabic" panose="01010101010101010101" pitchFamily="50" charset="-78"/>
                </a:rPr>
                <a:t>01</a:t>
              </a:r>
            </a:p>
          </p:txBody>
        </p:sp>
        <p:sp>
          <p:nvSpPr>
            <p:cNvPr id="4" name="Rectángulo 3">
              <a:extLst>
                <a:ext uri="{FF2B5EF4-FFF2-40B4-BE49-F238E27FC236}">
                  <a16:creationId xmlns:a16="http://schemas.microsoft.com/office/drawing/2014/main" id="{88AB1FF9-D278-42A2-99ED-31A158FC5756}"/>
                </a:ext>
              </a:extLst>
            </p:cNvPr>
            <p:cNvSpPr/>
            <p:nvPr/>
          </p:nvSpPr>
          <p:spPr>
            <a:xfrm>
              <a:off x="861748" y="3132664"/>
              <a:ext cx="1633135" cy="1015663"/>
            </a:xfrm>
            <a:prstGeom prst="rect">
              <a:avLst/>
            </a:prstGeom>
          </p:spPr>
          <p:txBody>
            <a:bodyPr wrap="square">
              <a:spAutoFit/>
            </a:bodyPr>
            <a:lstStyle/>
            <a:p>
              <a:pPr algn="ctr"/>
              <a:r>
                <a:rPr lang="es-AR" sz="2000" dirty="0">
                  <a:solidFill>
                    <a:schemeClr val="bg1"/>
                  </a:solidFill>
                </a:rPr>
                <a:t>Antecedentes de la Ley 14967.</a:t>
              </a:r>
            </a:p>
          </p:txBody>
        </p:sp>
      </p:grpSp>
      <p:sp>
        <p:nvSpPr>
          <p:cNvPr id="23" name="Rectángulo 22">
            <a:extLst>
              <a:ext uri="{FF2B5EF4-FFF2-40B4-BE49-F238E27FC236}">
                <a16:creationId xmlns:a16="http://schemas.microsoft.com/office/drawing/2014/main" id="{9C541E60-6283-4D2A-BD5E-C4831F27259E}"/>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24" name="Grupo 23">
            <a:extLst>
              <a:ext uri="{FF2B5EF4-FFF2-40B4-BE49-F238E27FC236}">
                <a16:creationId xmlns:a16="http://schemas.microsoft.com/office/drawing/2014/main" id="{E328244E-3BBA-4B08-9917-E51B39B7CAA5}"/>
              </a:ext>
            </a:extLst>
          </p:cNvPr>
          <p:cNvGrpSpPr/>
          <p:nvPr/>
        </p:nvGrpSpPr>
        <p:grpSpPr>
          <a:xfrm>
            <a:off x="954157" y="6755494"/>
            <a:ext cx="11248958" cy="112246"/>
            <a:chOff x="954157" y="6755494"/>
            <a:chExt cx="11248958" cy="112246"/>
          </a:xfrm>
        </p:grpSpPr>
        <p:sp>
          <p:nvSpPr>
            <p:cNvPr id="25" name="Rectángulo 24">
              <a:extLst>
                <a:ext uri="{FF2B5EF4-FFF2-40B4-BE49-F238E27FC236}">
                  <a16:creationId xmlns:a16="http://schemas.microsoft.com/office/drawing/2014/main" id="{3DA81C3D-1293-4DB0-8A4C-B5D03490F1C2}"/>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26" name="Rectángulo 25">
              <a:extLst>
                <a:ext uri="{FF2B5EF4-FFF2-40B4-BE49-F238E27FC236}">
                  <a16:creationId xmlns:a16="http://schemas.microsoft.com/office/drawing/2014/main" id="{FCDE09DA-D8E4-4F1D-BE56-7411566A47FD}"/>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Tree>
    <p:extLst>
      <p:ext uri="{BB962C8B-B14F-4D97-AF65-F5344CB8AC3E}">
        <p14:creationId xmlns:p14="http://schemas.microsoft.com/office/powerpoint/2010/main" val="2627614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pic>
        <p:nvPicPr>
          <p:cNvPr id="8" name="Imagen 7">
            <a:extLst>
              <a:ext uri="{FF2B5EF4-FFF2-40B4-BE49-F238E27FC236}">
                <a16:creationId xmlns:a16="http://schemas.microsoft.com/office/drawing/2014/main" id="{F6842C51-4EA0-D040-74D1-8D4C622459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79699" y="669770"/>
            <a:ext cx="5727460" cy="4327233"/>
          </a:xfrm>
          <a:prstGeom prst="rect">
            <a:avLst/>
          </a:prstGeom>
        </p:spPr>
      </p:pic>
      <p:sp>
        <p:nvSpPr>
          <p:cNvPr id="10" name="CuadroTexto 9">
            <a:extLst>
              <a:ext uri="{FF2B5EF4-FFF2-40B4-BE49-F238E27FC236}">
                <a16:creationId xmlns:a16="http://schemas.microsoft.com/office/drawing/2014/main" id="{2EE0618D-D385-1B6E-D178-32613C06E050}"/>
              </a:ext>
            </a:extLst>
          </p:cNvPr>
          <p:cNvSpPr txBox="1"/>
          <p:nvPr/>
        </p:nvSpPr>
        <p:spPr>
          <a:xfrm>
            <a:off x="2410496" y="4997003"/>
            <a:ext cx="2766811" cy="1015663"/>
          </a:xfrm>
          <a:prstGeom prst="rect">
            <a:avLst/>
          </a:prstGeom>
          <a:noFill/>
        </p:spPr>
        <p:txBody>
          <a:bodyPr wrap="square" rtlCol="0">
            <a:spAutoFit/>
          </a:bodyPr>
          <a:lstStyle/>
          <a:p>
            <a:r>
              <a:rPr lang="es-AR" sz="2000">
                <a:hlinkClick r:id="rId4" tooltip="https://consultoria-estrategica.blogspot.com/2015/10/con-juristas-hemos-topado.html"/>
              </a:rPr>
              <a:t>Esta foto</a:t>
            </a:r>
            <a:r>
              <a:rPr lang="es-AR" sz="2000"/>
              <a:t> de Autor desconocido está bajo licencia </a:t>
            </a:r>
            <a:r>
              <a:rPr lang="es-AR" sz="2000">
                <a:hlinkClick r:id="rId5" tooltip="https://creativecommons.org/licenses/by-nd/3.0/"/>
              </a:rPr>
              <a:t>CC BY-ND</a:t>
            </a:r>
            <a:endParaRPr lang="es-AR" sz="2000"/>
          </a:p>
        </p:txBody>
      </p:sp>
    </p:spTree>
    <p:extLst>
      <p:ext uri="{BB962C8B-B14F-4D97-AF65-F5344CB8AC3E}">
        <p14:creationId xmlns:p14="http://schemas.microsoft.com/office/powerpoint/2010/main" val="388200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pic>
        <p:nvPicPr>
          <p:cNvPr id="6" name="Imagen 5">
            <a:extLst>
              <a:ext uri="{FF2B5EF4-FFF2-40B4-BE49-F238E27FC236}">
                <a16:creationId xmlns:a16="http://schemas.microsoft.com/office/drawing/2014/main" id="{0E3C9DA3-8006-CE16-C666-C7B15AE11B99}"/>
              </a:ext>
            </a:extLst>
          </p:cNvPr>
          <p:cNvPicPr>
            <a:picLocks noChangeAspect="1"/>
          </p:cNvPicPr>
          <p:nvPr/>
        </p:nvPicPr>
        <p:blipFill>
          <a:blip r:embed="rId3"/>
          <a:stretch>
            <a:fillRect/>
          </a:stretch>
        </p:blipFill>
        <p:spPr>
          <a:xfrm>
            <a:off x="1191343" y="1212912"/>
            <a:ext cx="9809314" cy="4432176"/>
          </a:xfrm>
          <a:prstGeom prst="rect">
            <a:avLst/>
          </a:prstGeom>
        </p:spPr>
      </p:pic>
    </p:spTree>
    <p:extLst>
      <p:ext uri="{BB962C8B-B14F-4D97-AF65-F5344CB8AC3E}">
        <p14:creationId xmlns:p14="http://schemas.microsoft.com/office/powerpoint/2010/main" val="3183924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pic>
        <p:nvPicPr>
          <p:cNvPr id="8" name="Imagen 7">
            <a:extLst>
              <a:ext uri="{FF2B5EF4-FFF2-40B4-BE49-F238E27FC236}">
                <a16:creationId xmlns:a16="http://schemas.microsoft.com/office/drawing/2014/main" id="{A75B4750-0A44-2FEB-23EA-BBE9AED95248}"/>
              </a:ext>
            </a:extLst>
          </p:cNvPr>
          <p:cNvPicPr>
            <a:picLocks noChangeAspect="1"/>
          </p:cNvPicPr>
          <p:nvPr/>
        </p:nvPicPr>
        <p:blipFill>
          <a:blip r:embed="rId3"/>
          <a:stretch>
            <a:fillRect/>
          </a:stretch>
        </p:blipFill>
        <p:spPr>
          <a:xfrm>
            <a:off x="2491991" y="1244229"/>
            <a:ext cx="6669797" cy="4970075"/>
          </a:xfrm>
          <a:prstGeom prst="ellipse">
            <a:avLst/>
          </a:prstGeom>
          <a:ln>
            <a:noFill/>
          </a:ln>
          <a:effectLst>
            <a:softEdge rad="112500"/>
          </a:effectLst>
        </p:spPr>
      </p:pic>
    </p:spTree>
    <p:extLst>
      <p:ext uri="{BB962C8B-B14F-4D97-AF65-F5344CB8AC3E}">
        <p14:creationId xmlns:p14="http://schemas.microsoft.com/office/powerpoint/2010/main" val="31321652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27F9A147-0811-4299-B795-8C1E291FC010}"/>
              </a:ext>
            </a:extLst>
          </p:cNvPr>
          <p:cNvGrpSpPr/>
          <p:nvPr/>
        </p:nvGrpSpPr>
        <p:grpSpPr>
          <a:xfrm>
            <a:off x="347224" y="360195"/>
            <a:ext cx="5435738" cy="818180"/>
            <a:chOff x="580064" y="1676400"/>
            <a:chExt cx="4377803" cy="818180"/>
          </a:xfrm>
        </p:grpSpPr>
        <p:sp>
          <p:nvSpPr>
            <p:cNvPr id="7" name="Rectángulo 6">
              <a:extLst>
                <a:ext uri="{FF2B5EF4-FFF2-40B4-BE49-F238E27FC236}">
                  <a16:creationId xmlns:a16="http://schemas.microsoft.com/office/drawing/2014/main" id="{2AAE94F0-86C4-4A7F-80FA-78D745EC9A37}"/>
                </a:ext>
              </a:extLst>
            </p:cNvPr>
            <p:cNvSpPr/>
            <p:nvPr/>
          </p:nvSpPr>
          <p:spPr>
            <a:xfrm>
              <a:off x="580064" y="1676400"/>
              <a:ext cx="4377803"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8" name="CuadroTexto 7">
              <a:extLst>
                <a:ext uri="{FF2B5EF4-FFF2-40B4-BE49-F238E27FC236}">
                  <a16:creationId xmlns:a16="http://schemas.microsoft.com/office/drawing/2014/main" id="{737615E9-EBCF-4D33-91BD-3D6272DA4A86}"/>
                </a:ext>
              </a:extLst>
            </p:cNvPr>
            <p:cNvSpPr txBox="1"/>
            <p:nvPr/>
          </p:nvSpPr>
          <p:spPr>
            <a:xfrm>
              <a:off x="606806" y="1685551"/>
              <a:ext cx="1292087" cy="707886"/>
            </a:xfrm>
            <a:prstGeom prst="rect">
              <a:avLst/>
            </a:prstGeom>
            <a:noFill/>
          </p:spPr>
          <p:txBody>
            <a:bodyPr wrap="square" rtlCol="0">
              <a:spAutoFit/>
            </a:bodyPr>
            <a:lstStyle/>
            <a:p>
              <a:r>
                <a:rPr lang="es-AR" sz="4000" dirty="0">
                  <a:solidFill>
                    <a:schemeClr val="bg1"/>
                  </a:solidFill>
                  <a:latin typeface="Myriad Pro" panose="020B0503030403020204" pitchFamily="34" charset="0"/>
                  <a:cs typeface="Myriad Arabic" panose="01010101010101010101" pitchFamily="50" charset="-78"/>
                </a:rPr>
                <a:t>01</a:t>
              </a:r>
            </a:p>
          </p:txBody>
        </p:sp>
        <p:sp>
          <p:nvSpPr>
            <p:cNvPr id="9" name="Rectángulo 8">
              <a:extLst>
                <a:ext uri="{FF2B5EF4-FFF2-40B4-BE49-F238E27FC236}">
                  <a16:creationId xmlns:a16="http://schemas.microsoft.com/office/drawing/2014/main" id="{AC746A30-5653-4B92-B7F3-FFD91F7DE53F}"/>
                </a:ext>
              </a:extLst>
            </p:cNvPr>
            <p:cNvSpPr/>
            <p:nvPr/>
          </p:nvSpPr>
          <p:spPr>
            <a:xfrm>
              <a:off x="1047433" y="1854657"/>
              <a:ext cx="3910434" cy="461665"/>
            </a:xfrm>
            <a:prstGeom prst="rect">
              <a:avLst/>
            </a:prstGeom>
          </p:spPr>
          <p:txBody>
            <a:bodyPr wrap="square">
              <a:spAutoFit/>
            </a:bodyPr>
            <a:lstStyle/>
            <a:p>
              <a:pPr algn="ctr"/>
              <a:r>
                <a:rPr lang="es-AR" sz="2400" dirty="0">
                  <a:solidFill>
                    <a:schemeClr val="bg1"/>
                  </a:solidFill>
                </a:rPr>
                <a:t>Antecedentes de la Ley 14967.</a:t>
              </a:r>
            </a:p>
          </p:txBody>
        </p:sp>
      </p:grpSp>
      <p:graphicFrame>
        <p:nvGraphicFramePr>
          <p:cNvPr id="13" name="CuadroTexto 10">
            <a:extLst>
              <a:ext uri="{FF2B5EF4-FFF2-40B4-BE49-F238E27FC236}">
                <a16:creationId xmlns:a16="http://schemas.microsoft.com/office/drawing/2014/main" id="{B10F0EAB-DE6E-3027-1535-0DD4A5C4DC50}"/>
              </a:ext>
            </a:extLst>
          </p:cNvPr>
          <p:cNvGraphicFramePr/>
          <p:nvPr>
            <p:extLst>
              <p:ext uri="{D42A27DB-BD31-4B8C-83A1-F6EECF244321}">
                <p14:modId xmlns:p14="http://schemas.microsoft.com/office/powerpoint/2010/main" val="2428733303"/>
              </p:ext>
            </p:extLst>
          </p:nvPr>
        </p:nvGraphicFramePr>
        <p:xfrm>
          <a:off x="625032" y="1703351"/>
          <a:ext cx="11237843" cy="472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534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718435" y="842509"/>
            <a:ext cx="4818206" cy="461665"/>
          </a:xfrm>
          <a:prstGeom prst="rect">
            <a:avLst/>
          </a:prstGeom>
        </p:spPr>
        <p:txBody>
          <a:bodyPr wrap="square">
            <a:spAutoFit/>
          </a:bodyPr>
          <a:lstStyle/>
          <a:p>
            <a:pPr algn="ctr"/>
            <a:r>
              <a:rPr lang="es-AR" sz="2400" dirty="0">
                <a:solidFill>
                  <a:schemeClr val="bg1"/>
                </a:solidFill>
                <a:effectLst>
                  <a:outerShdw blurRad="38100" dist="38100" dir="2700000" algn="tl">
                    <a:srgbClr val="000000">
                      <a:alpha val="43137"/>
                    </a:srgbClr>
                  </a:outerShdw>
                </a:effectLst>
              </a:rPr>
              <a:t>Conceptos que contiene el artículo 1°</a:t>
            </a:r>
          </a:p>
        </p:txBody>
      </p:sp>
      <p:graphicFrame>
        <p:nvGraphicFramePr>
          <p:cNvPr id="21" name="CuadroTexto 10">
            <a:extLst>
              <a:ext uri="{FF2B5EF4-FFF2-40B4-BE49-F238E27FC236}">
                <a16:creationId xmlns:a16="http://schemas.microsoft.com/office/drawing/2014/main" id="{AA657730-4303-F3CA-CBCB-C2E26BFBBCE3}"/>
              </a:ext>
            </a:extLst>
          </p:cNvPr>
          <p:cNvGraphicFramePr/>
          <p:nvPr>
            <p:extLst>
              <p:ext uri="{D42A27DB-BD31-4B8C-83A1-F6EECF244321}">
                <p14:modId xmlns:p14="http://schemas.microsoft.com/office/powerpoint/2010/main" val="1687259647"/>
              </p:ext>
            </p:extLst>
          </p:nvPr>
        </p:nvGraphicFramePr>
        <p:xfrm>
          <a:off x="577796" y="1729815"/>
          <a:ext cx="10254327" cy="332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35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B864576D-0A8B-44E5-BF35-189589C06CF5}"/>
              </a:ext>
            </a:extLst>
          </p:cNvPr>
          <p:cNvSpPr/>
          <p:nvPr/>
        </p:nvSpPr>
        <p:spPr>
          <a:xfrm>
            <a:off x="6107115" y="2449902"/>
            <a:ext cx="6096000" cy="3122762"/>
          </a:xfrm>
          <a:prstGeom prst="rect">
            <a:avLst/>
          </a:prstGeom>
          <a:solidFill>
            <a:srgbClr val="007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3" name="Rectángulo 12">
            <a:extLst>
              <a:ext uri="{FF2B5EF4-FFF2-40B4-BE49-F238E27FC236}">
                <a16:creationId xmlns:a16="http://schemas.microsoft.com/office/drawing/2014/main" id="{BA880FC7-3951-4902-9176-9DA390362B5E}"/>
              </a:ext>
            </a:extLst>
          </p:cNvPr>
          <p:cNvSpPr/>
          <p:nvPr/>
        </p:nvSpPr>
        <p:spPr>
          <a:xfrm>
            <a:off x="-35535" y="2449902"/>
            <a:ext cx="6096000" cy="3122762"/>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2" name="Rectángulo 1">
            <a:extLst>
              <a:ext uri="{FF2B5EF4-FFF2-40B4-BE49-F238E27FC236}">
                <a16:creationId xmlns:a16="http://schemas.microsoft.com/office/drawing/2014/main" id="{7D8F18B1-478F-4BFC-BF66-F8E99FDCA8C9}"/>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8558656E-EACF-4AE2-80D4-5ED990C15E0B}"/>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0B416B53-F8C6-497D-BA26-34FF89404F6F}"/>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62B58E8E-2BB1-4F7F-B841-D41A5EC3EE87}"/>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grpSp>
        <p:nvGrpSpPr>
          <p:cNvPr id="6" name="Grupo 5">
            <a:extLst>
              <a:ext uri="{FF2B5EF4-FFF2-40B4-BE49-F238E27FC236}">
                <a16:creationId xmlns:a16="http://schemas.microsoft.com/office/drawing/2014/main" id="{E7CAA0E9-527E-4EF0-99A6-06EF7779B896}"/>
              </a:ext>
            </a:extLst>
          </p:cNvPr>
          <p:cNvGrpSpPr/>
          <p:nvPr/>
        </p:nvGrpSpPr>
        <p:grpSpPr>
          <a:xfrm>
            <a:off x="644601" y="459355"/>
            <a:ext cx="4667959" cy="818180"/>
            <a:chOff x="580064" y="1676400"/>
            <a:chExt cx="4667959" cy="818180"/>
          </a:xfrm>
        </p:grpSpPr>
        <p:sp>
          <p:nvSpPr>
            <p:cNvPr id="7" name="Rectángulo 6">
              <a:extLst>
                <a:ext uri="{FF2B5EF4-FFF2-40B4-BE49-F238E27FC236}">
                  <a16:creationId xmlns:a16="http://schemas.microsoft.com/office/drawing/2014/main" id="{31079EE9-26A0-4C51-AC54-52D85FBCC2D4}"/>
                </a:ext>
              </a:extLst>
            </p:cNvPr>
            <p:cNvSpPr/>
            <p:nvPr/>
          </p:nvSpPr>
          <p:spPr>
            <a:xfrm>
              <a:off x="580064" y="1676400"/>
              <a:ext cx="4377803"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8" name="CuadroTexto 7">
              <a:extLst>
                <a:ext uri="{FF2B5EF4-FFF2-40B4-BE49-F238E27FC236}">
                  <a16:creationId xmlns:a16="http://schemas.microsoft.com/office/drawing/2014/main" id="{1D247364-FB3A-4609-9D96-D5F60AA9A8F7}"/>
                </a:ext>
              </a:extLst>
            </p:cNvPr>
            <p:cNvSpPr txBox="1"/>
            <p:nvPr/>
          </p:nvSpPr>
          <p:spPr>
            <a:xfrm>
              <a:off x="691546" y="1731547"/>
              <a:ext cx="1292087" cy="707886"/>
            </a:xfrm>
            <a:prstGeom prst="rect">
              <a:avLst/>
            </a:prstGeom>
            <a:noFill/>
          </p:spPr>
          <p:txBody>
            <a:bodyPr wrap="square" rtlCol="0">
              <a:spAutoFit/>
            </a:bodyPr>
            <a:lstStyle/>
            <a:p>
              <a:r>
                <a:rPr lang="es-AR" sz="4000" dirty="0">
                  <a:solidFill>
                    <a:schemeClr val="bg1"/>
                  </a:solidFill>
                  <a:latin typeface="Myriad Pro" panose="020B0503030403020204" pitchFamily="34" charset="0"/>
                  <a:cs typeface="Myriad Arabic" panose="01010101010101010101" pitchFamily="50" charset="-78"/>
                </a:rPr>
                <a:t>02</a:t>
              </a:r>
            </a:p>
          </p:txBody>
        </p:sp>
        <p:sp>
          <p:nvSpPr>
            <p:cNvPr id="9" name="Rectángulo 8">
              <a:extLst>
                <a:ext uri="{FF2B5EF4-FFF2-40B4-BE49-F238E27FC236}">
                  <a16:creationId xmlns:a16="http://schemas.microsoft.com/office/drawing/2014/main" id="{4B90F250-9419-4A89-9399-D707A246224A}"/>
                </a:ext>
              </a:extLst>
            </p:cNvPr>
            <p:cNvSpPr/>
            <p:nvPr/>
          </p:nvSpPr>
          <p:spPr>
            <a:xfrm>
              <a:off x="1337589" y="1846249"/>
              <a:ext cx="3910434" cy="400110"/>
            </a:xfrm>
            <a:prstGeom prst="rect">
              <a:avLst/>
            </a:prstGeom>
          </p:spPr>
          <p:txBody>
            <a:bodyPr wrap="square">
              <a:spAutoFit/>
            </a:bodyPr>
            <a:lstStyle/>
            <a:p>
              <a:pPr lvl="0" algn="just">
                <a:spcAft>
                  <a:spcPts val="800"/>
                </a:spcAft>
              </a:pPr>
              <a:r>
                <a:rPr lang="es-AR" sz="2000" kern="100" dirty="0">
                  <a:solidFill>
                    <a:schemeClr val="bg1"/>
                  </a:solidFill>
                  <a:latin typeface="Myriad Pro" panose="020B0503030403020204" pitchFamily="34" charset="0"/>
                  <a:ea typeface="Calibri" panose="020F0502020204030204" pitchFamily="34" charset="0"/>
                  <a:cs typeface="Times New Roman" panose="02020603050405020304" pitchFamily="18" charset="0"/>
                </a:rPr>
                <a:t>Deberes básicos de los Jueces</a:t>
              </a:r>
            </a:p>
          </p:txBody>
        </p:sp>
      </p:grpSp>
      <p:sp>
        <p:nvSpPr>
          <p:cNvPr id="11" name="Rectángulo 10">
            <a:extLst>
              <a:ext uri="{FF2B5EF4-FFF2-40B4-BE49-F238E27FC236}">
                <a16:creationId xmlns:a16="http://schemas.microsoft.com/office/drawing/2014/main" id="{D90445F5-3580-4F33-8BDE-FD484B7E6FB0}"/>
              </a:ext>
            </a:extLst>
          </p:cNvPr>
          <p:cNvSpPr/>
          <p:nvPr/>
        </p:nvSpPr>
        <p:spPr>
          <a:xfrm>
            <a:off x="22683" y="2497820"/>
            <a:ext cx="5875699" cy="2585323"/>
          </a:xfrm>
          <a:prstGeom prst="rect">
            <a:avLst/>
          </a:prstGeom>
        </p:spPr>
        <p:txBody>
          <a:bodyPr wrap="square">
            <a:spAutoFit/>
          </a:bodyPr>
          <a:lstStyle/>
          <a:p>
            <a:r>
              <a:rPr lang="es-AR" sz="5400" dirty="0">
                <a:solidFill>
                  <a:schemeClr val="bg1"/>
                </a:solidFill>
              </a:rPr>
              <a:t>LAS OBLIGACIONES BASICAS DE LOSJUECES</a:t>
            </a:r>
            <a:endParaRPr lang="es-AR" sz="5400" dirty="0">
              <a:solidFill>
                <a:schemeClr val="bg1"/>
              </a:solidFill>
              <a:latin typeface="Myriad Pro" panose="020B0503030403020204" pitchFamily="34" charset="0"/>
            </a:endParaRPr>
          </a:p>
        </p:txBody>
      </p:sp>
      <p:sp>
        <p:nvSpPr>
          <p:cNvPr id="12" name="Rectángulo 11">
            <a:extLst>
              <a:ext uri="{FF2B5EF4-FFF2-40B4-BE49-F238E27FC236}">
                <a16:creationId xmlns:a16="http://schemas.microsoft.com/office/drawing/2014/main" id="{03546A91-EA9D-42DA-8158-850495CBD2FB}"/>
              </a:ext>
            </a:extLst>
          </p:cNvPr>
          <p:cNvSpPr/>
          <p:nvPr/>
        </p:nvSpPr>
        <p:spPr>
          <a:xfrm>
            <a:off x="6107115" y="3005651"/>
            <a:ext cx="5790476" cy="2246769"/>
          </a:xfrm>
          <a:prstGeom prst="rect">
            <a:avLst/>
          </a:prstGeom>
        </p:spPr>
        <p:txBody>
          <a:bodyPr wrap="square">
            <a:spAutoFit/>
          </a:bodyPr>
          <a:lstStyle/>
          <a:p>
            <a:pPr marL="342900" indent="-342900" algn="ctr">
              <a:buFont typeface="Arial" panose="020B0604020202020204" pitchFamily="34" charset="0"/>
              <a:buChar char="•"/>
            </a:pPr>
            <a:r>
              <a:rPr lang="es-ES" sz="2000" b="1" dirty="0">
                <a:solidFill>
                  <a:schemeClr val="bg1"/>
                </a:solidFill>
                <a:effectLst>
                  <a:outerShdw blurRad="38100" dist="38100" dir="2700000" algn="tl">
                    <a:srgbClr val="000000">
                      <a:alpha val="43137"/>
                    </a:srgbClr>
                  </a:outerShdw>
                </a:effectLst>
                <a:latin typeface="Myriad Pro" panose="020B0503030403020204" pitchFamily="34" charset="0"/>
              </a:rPr>
              <a:t>Juzgar/Decidir los casos litigiosos.</a:t>
            </a:r>
          </a:p>
          <a:p>
            <a:pPr marL="342900" indent="-342900" algn="ctr">
              <a:buFont typeface="Arial" panose="020B0604020202020204" pitchFamily="34" charset="0"/>
              <a:buChar char="•"/>
            </a:pPr>
            <a:endParaRPr lang="es-ES" sz="2000" b="1" dirty="0">
              <a:solidFill>
                <a:schemeClr val="bg1"/>
              </a:solidFill>
              <a:effectLst>
                <a:outerShdw blurRad="38100" dist="38100" dir="2700000" algn="tl">
                  <a:srgbClr val="000000">
                    <a:alpha val="43137"/>
                  </a:srgbClr>
                </a:outerShdw>
              </a:effectLst>
              <a:latin typeface="Myriad Pro" panose="020B0503030403020204" pitchFamily="34" charset="0"/>
            </a:endParaRPr>
          </a:p>
          <a:p>
            <a:pPr marL="342900" indent="-342900" algn="ctr">
              <a:buFont typeface="Arial" panose="020B0604020202020204" pitchFamily="34" charset="0"/>
              <a:buChar char="•"/>
            </a:pPr>
            <a:r>
              <a:rPr lang="es-ES" sz="2000" b="1" dirty="0">
                <a:solidFill>
                  <a:schemeClr val="bg1"/>
                </a:solidFill>
                <a:effectLst>
                  <a:outerShdw blurRad="38100" dist="38100" dir="2700000" algn="tl">
                    <a:srgbClr val="000000">
                      <a:alpha val="43137"/>
                    </a:srgbClr>
                  </a:outerShdw>
                </a:effectLst>
                <a:latin typeface="Myriad Pro" panose="020B0503030403020204" pitchFamily="34" charset="0"/>
              </a:rPr>
              <a:t>Que las decisiones sean plenamente conformes a derecho.</a:t>
            </a:r>
          </a:p>
          <a:p>
            <a:pPr marL="342900" indent="-342900" algn="ctr">
              <a:buFont typeface="Arial" panose="020B0604020202020204" pitchFamily="34" charset="0"/>
              <a:buChar char="•"/>
            </a:pPr>
            <a:endParaRPr lang="es-ES" sz="2000" b="1" dirty="0">
              <a:solidFill>
                <a:schemeClr val="bg1"/>
              </a:solidFill>
              <a:effectLst>
                <a:outerShdw blurRad="38100" dist="38100" dir="2700000" algn="tl">
                  <a:srgbClr val="000000">
                    <a:alpha val="43137"/>
                  </a:srgbClr>
                </a:outerShdw>
              </a:effectLst>
              <a:latin typeface="Myriad Pro" panose="020B0503030403020204" pitchFamily="34" charset="0"/>
            </a:endParaRPr>
          </a:p>
          <a:p>
            <a:pPr marL="342900" indent="-342900" algn="ctr">
              <a:buFont typeface="Arial" panose="020B0604020202020204" pitchFamily="34" charset="0"/>
              <a:buChar char="•"/>
            </a:pPr>
            <a:r>
              <a:rPr lang="es-ES" sz="2000" b="1" dirty="0">
                <a:solidFill>
                  <a:schemeClr val="bg1"/>
                </a:solidFill>
                <a:effectLst>
                  <a:outerShdw blurRad="38100" dist="38100" dir="2700000" algn="tl">
                    <a:srgbClr val="000000">
                      <a:alpha val="43137"/>
                    </a:srgbClr>
                  </a:outerShdw>
                </a:effectLst>
                <a:latin typeface="Myriad Pro" panose="020B0503030403020204" pitchFamily="34" charset="0"/>
              </a:rPr>
              <a:t>Motivar (fundar, fundamentar) – JUSTIFICAR.</a:t>
            </a:r>
            <a:endParaRPr lang="es-AR" sz="2000" dirty="0">
              <a:solidFill>
                <a:schemeClr val="bg1"/>
              </a:solidFill>
              <a:effectLst>
                <a:outerShdw blurRad="38100" dist="38100" dir="2700000" algn="tl">
                  <a:srgbClr val="000000">
                    <a:alpha val="43137"/>
                  </a:srgbClr>
                </a:outerShdw>
              </a:effectLst>
              <a:latin typeface="Myriad Pro" panose="020B0503030403020204" pitchFamily="34" charset="0"/>
            </a:endParaRPr>
          </a:p>
        </p:txBody>
      </p:sp>
    </p:spTree>
    <p:extLst>
      <p:ext uri="{BB962C8B-B14F-4D97-AF65-F5344CB8AC3E}">
        <p14:creationId xmlns:p14="http://schemas.microsoft.com/office/powerpoint/2010/main" val="4070606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F43F2B-C3E5-472E-91C2-0636673534E3}"/>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2" name="Grupo 1">
            <a:extLst>
              <a:ext uri="{FF2B5EF4-FFF2-40B4-BE49-F238E27FC236}">
                <a16:creationId xmlns:a16="http://schemas.microsoft.com/office/drawing/2014/main" id="{88E482CA-CBFF-4C53-BA09-CF274EA850AB}"/>
              </a:ext>
            </a:extLst>
          </p:cNvPr>
          <p:cNvGrpSpPr/>
          <p:nvPr/>
        </p:nvGrpSpPr>
        <p:grpSpPr>
          <a:xfrm>
            <a:off x="954157" y="6755494"/>
            <a:ext cx="11248958" cy="112246"/>
            <a:chOff x="954157" y="6755494"/>
            <a:chExt cx="11248958" cy="112246"/>
          </a:xfrm>
        </p:grpSpPr>
        <p:sp>
          <p:nvSpPr>
            <p:cNvPr id="11" name="Rectángulo 10">
              <a:extLst>
                <a:ext uri="{FF2B5EF4-FFF2-40B4-BE49-F238E27FC236}">
                  <a16:creationId xmlns:a16="http://schemas.microsoft.com/office/drawing/2014/main" id="{B643AEF5-865F-408F-877F-2DC109693478}"/>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2" name="Rectángulo 11">
              <a:extLst>
                <a:ext uri="{FF2B5EF4-FFF2-40B4-BE49-F238E27FC236}">
                  <a16:creationId xmlns:a16="http://schemas.microsoft.com/office/drawing/2014/main" id="{217E94FC-A8E7-4B65-A84D-132A24A2E460}"/>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4" name="CuadroTexto 3">
            <a:extLst>
              <a:ext uri="{FF2B5EF4-FFF2-40B4-BE49-F238E27FC236}">
                <a16:creationId xmlns:a16="http://schemas.microsoft.com/office/drawing/2014/main" id="{FAB56E13-FEC4-E20E-A956-DF050A714602}"/>
              </a:ext>
            </a:extLst>
          </p:cNvPr>
          <p:cNvSpPr txBox="1"/>
          <p:nvPr/>
        </p:nvSpPr>
        <p:spPr>
          <a:xfrm>
            <a:off x="613064" y="1080654"/>
            <a:ext cx="11578936" cy="4985980"/>
          </a:xfrm>
          <a:prstGeom prst="rect">
            <a:avLst/>
          </a:prstGeom>
          <a:noFill/>
        </p:spPr>
        <p:txBody>
          <a:bodyPr wrap="square" rtlCol="0">
            <a:spAutoFit/>
          </a:bodyPr>
          <a:lstStyle/>
          <a:p>
            <a:endParaRPr lang="es-ES" b="1" dirty="0">
              <a:solidFill>
                <a:srgbClr val="1B4C87"/>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AR" sz="1800" dirty="0">
                <a:effectLst>
                  <a:outerShdw blurRad="38100" dist="38100" dir="2700000" algn="tl">
                    <a:srgbClr val="000000">
                      <a:alpha val="43137"/>
                    </a:srgbClr>
                  </a:outerShdw>
                </a:effectLst>
              </a:rPr>
              <a:t>El razonamiento justificatorio.</a:t>
            </a:r>
          </a:p>
          <a:p>
            <a:endParaRPr lang="es-AR" sz="18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AR" sz="1800" dirty="0">
                <a:effectLst>
                  <a:outerShdw blurRad="38100" dist="38100" dir="2700000" algn="tl">
                    <a:srgbClr val="000000">
                      <a:alpha val="43137"/>
                    </a:srgbClr>
                  </a:outerShdw>
                </a:effectLst>
              </a:rPr>
              <a:t>Los Principios que conforman el Poder Judicial.</a:t>
            </a:r>
          </a:p>
          <a:p>
            <a:endParaRPr lang="es-AR"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1. INDEPENDENCIA</a:t>
            </a:r>
          </a:p>
          <a:p>
            <a:endParaRPr lang="es-AR" sz="1800"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2. IMPARCIALIDAD</a:t>
            </a:r>
          </a:p>
          <a:p>
            <a:endParaRPr lang="es-AR" sz="1800"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3. RESPONSABILIDAD</a:t>
            </a:r>
          </a:p>
          <a:p>
            <a:endParaRPr lang="es-AR" sz="1800" dirty="0">
              <a:effectLst>
                <a:outerShdw blurRad="38100" dist="38100" dir="2700000" algn="tl">
                  <a:srgbClr val="000000">
                    <a:alpha val="43137"/>
                  </a:srgbClr>
                </a:outerShdw>
              </a:effectLst>
            </a:endParaRPr>
          </a:p>
          <a:p>
            <a:r>
              <a:rPr lang="es-AR" sz="1800" dirty="0">
                <a:effectLst>
                  <a:outerShdw blurRad="38100" dist="38100" dir="2700000" algn="tl">
                    <a:srgbClr val="000000">
                      <a:alpha val="43137"/>
                    </a:srgbClr>
                  </a:outerShdw>
                </a:effectLst>
              </a:rPr>
              <a:t>4. EXCLUSIVIDAD Y UNIDAD DE JURISDICCION</a:t>
            </a:r>
          </a:p>
          <a:p>
            <a:endParaRPr lang="es-AR" sz="1800" dirty="0">
              <a:effectLst>
                <a:outerShdw blurRad="38100" dist="38100" dir="2700000" algn="tl">
                  <a:srgbClr val="000000">
                    <a:alpha val="43137"/>
                  </a:srgbClr>
                </a:outerShdw>
              </a:effectLst>
            </a:endParaRPr>
          </a:p>
          <a:p>
            <a:pPr algn="ctr"/>
            <a:r>
              <a:rPr lang="es-AR" sz="2400" dirty="0">
                <a:effectLst>
                  <a:outerShdw blurRad="38100" dist="38100" dir="2700000" algn="tl">
                    <a:srgbClr val="000000">
                      <a:alpha val="43137"/>
                    </a:srgbClr>
                  </a:outerShdw>
                </a:effectLst>
              </a:rPr>
              <a:t>La Motivación como sujeción al Principio de Legalidad es el Principio determinante y fuente de todos los demás. </a:t>
            </a:r>
          </a:p>
          <a:p>
            <a:endParaRPr lang="es-AR" sz="1800" dirty="0"/>
          </a:p>
          <a:p>
            <a:endParaRPr lang="es-AR" b="1" dirty="0">
              <a:solidFill>
                <a:srgbClr val="1B4C87"/>
              </a:solidFill>
            </a:endParaRPr>
          </a:p>
        </p:txBody>
      </p:sp>
      <p:sp>
        <p:nvSpPr>
          <p:cNvPr id="3" name="Rectángulo 2">
            <a:extLst>
              <a:ext uri="{FF2B5EF4-FFF2-40B4-BE49-F238E27FC236}">
                <a16:creationId xmlns:a16="http://schemas.microsoft.com/office/drawing/2014/main" id="{EF507D0F-A6C0-4C21-2A90-BE8E2B442A21}"/>
              </a:ext>
            </a:extLst>
          </p:cNvPr>
          <p:cNvSpPr/>
          <p:nvPr/>
        </p:nvSpPr>
        <p:spPr>
          <a:xfrm>
            <a:off x="513025" y="262474"/>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11B990EE-D42D-44D1-0536-E1C66815F878}"/>
              </a:ext>
            </a:extLst>
          </p:cNvPr>
          <p:cNvSpPr/>
          <p:nvPr/>
        </p:nvSpPr>
        <p:spPr>
          <a:xfrm>
            <a:off x="614526" y="440731"/>
            <a:ext cx="4818206" cy="461665"/>
          </a:xfrm>
          <a:prstGeom prst="rect">
            <a:avLst/>
          </a:prstGeom>
        </p:spPr>
        <p:txBody>
          <a:bodyPr wrap="square">
            <a:spAutoFit/>
          </a:bodyPr>
          <a:lstStyle/>
          <a:p>
            <a:r>
              <a:rPr lang="es-AR" sz="2400" dirty="0">
                <a:solidFill>
                  <a:schemeClr val="bg1"/>
                </a:solidFill>
                <a:effectLst>
                  <a:outerShdw blurRad="38100" dist="38100" dir="2700000" algn="tl">
                    <a:srgbClr val="000000">
                      <a:alpha val="43137"/>
                    </a:srgbClr>
                  </a:outerShdw>
                </a:effectLst>
              </a:rPr>
              <a:t>La Motivación</a:t>
            </a:r>
          </a:p>
        </p:txBody>
      </p:sp>
    </p:spTree>
    <p:extLst>
      <p:ext uri="{BB962C8B-B14F-4D97-AF65-F5344CB8AC3E}">
        <p14:creationId xmlns:p14="http://schemas.microsoft.com/office/powerpoint/2010/main" val="6919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F43F2B-C3E5-472E-91C2-0636673534E3}"/>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2" name="Grupo 1">
            <a:extLst>
              <a:ext uri="{FF2B5EF4-FFF2-40B4-BE49-F238E27FC236}">
                <a16:creationId xmlns:a16="http://schemas.microsoft.com/office/drawing/2014/main" id="{88E482CA-CBFF-4C53-BA09-CF274EA850AB}"/>
              </a:ext>
            </a:extLst>
          </p:cNvPr>
          <p:cNvGrpSpPr/>
          <p:nvPr/>
        </p:nvGrpSpPr>
        <p:grpSpPr>
          <a:xfrm>
            <a:off x="954157" y="6755494"/>
            <a:ext cx="11248958" cy="112246"/>
            <a:chOff x="954157" y="6755494"/>
            <a:chExt cx="11248958" cy="112246"/>
          </a:xfrm>
        </p:grpSpPr>
        <p:sp>
          <p:nvSpPr>
            <p:cNvPr id="11" name="Rectángulo 10">
              <a:extLst>
                <a:ext uri="{FF2B5EF4-FFF2-40B4-BE49-F238E27FC236}">
                  <a16:creationId xmlns:a16="http://schemas.microsoft.com/office/drawing/2014/main" id="{B643AEF5-865F-408F-877F-2DC109693478}"/>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2" name="Rectángulo 11">
              <a:extLst>
                <a:ext uri="{FF2B5EF4-FFF2-40B4-BE49-F238E27FC236}">
                  <a16:creationId xmlns:a16="http://schemas.microsoft.com/office/drawing/2014/main" id="{217E94FC-A8E7-4B65-A84D-132A24A2E460}"/>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4" name="CuadroTexto 3">
            <a:extLst>
              <a:ext uri="{FF2B5EF4-FFF2-40B4-BE49-F238E27FC236}">
                <a16:creationId xmlns:a16="http://schemas.microsoft.com/office/drawing/2014/main" id="{FAB56E13-FEC4-E20E-A956-DF050A714602}"/>
              </a:ext>
            </a:extLst>
          </p:cNvPr>
          <p:cNvSpPr txBox="1"/>
          <p:nvPr/>
        </p:nvSpPr>
        <p:spPr>
          <a:xfrm>
            <a:off x="613064" y="1080654"/>
            <a:ext cx="11578936" cy="646331"/>
          </a:xfrm>
          <a:prstGeom prst="rect">
            <a:avLst/>
          </a:prstGeom>
          <a:noFill/>
        </p:spPr>
        <p:txBody>
          <a:bodyPr wrap="square" rtlCol="0">
            <a:spAutoFit/>
          </a:bodyPr>
          <a:lstStyle/>
          <a:p>
            <a:endParaRPr lang="es-AR" sz="1800" dirty="0"/>
          </a:p>
          <a:p>
            <a:endParaRPr lang="es-AR" b="1" dirty="0">
              <a:solidFill>
                <a:srgbClr val="1B4C87"/>
              </a:solidFill>
            </a:endParaRPr>
          </a:p>
        </p:txBody>
      </p:sp>
      <p:sp>
        <p:nvSpPr>
          <p:cNvPr id="3" name="Rectángulo 2">
            <a:extLst>
              <a:ext uri="{FF2B5EF4-FFF2-40B4-BE49-F238E27FC236}">
                <a16:creationId xmlns:a16="http://schemas.microsoft.com/office/drawing/2014/main" id="{EF507D0F-A6C0-4C21-2A90-BE8E2B442A21}"/>
              </a:ext>
            </a:extLst>
          </p:cNvPr>
          <p:cNvSpPr/>
          <p:nvPr/>
        </p:nvSpPr>
        <p:spPr>
          <a:xfrm>
            <a:off x="513025" y="262474"/>
            <a:ext cx="7062415"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11B990EE-D42D-44D1-0536-E1C66815F878}"/>
              </a:ext>
            </a:extLst>
          </p:cNvPr>
          <p:cNvSpPr/>
          <p:nvPr/>
        </p:nvSpPr>
        <p:spPr>
          <a:xfrm>
            <a:off x="614525" y="440731"/>
            <a:ext cx="7062415" cy="461665"/>
          </a:xfrm>
          <a:prstGeom prst="rect">
            <a:avLst/>
          </a:prstGeom>
        </p:spPr>
        <p:txBody>
          <a:bodyPr wrap="square">
            <a:spAutoFit/>
          </a:bodyPr>
          <a:lstStyle/>
          <a:p>
            <a:r>
              <a:rPr lang="es-AR" sz="2400" dirty="0">
                <a:solidFill>
                  <a:schemeClr val="bg1"/>
                </a:solidFill>
              </a:rPr>
              <a:t>Incumplimiento de la Obligación de MOTIVAR</a:t>
            </a:r>
          </a:p>
        </p:txBody>
      </p:sp>
      <p:sp>
        <p:nvSpPr>
          <p:cNvPr id="6" name="Rectángulo: esquinas diagonales redondeadas 5">
            <a:extLst>
              <a:ext uri="{FF2B5EF4-FFF2-40B4-BE49-F238E27FC236}">
                <a16:creationId xmlns:a16="http://schemas.microsoft.com/office/drawing/2014/main" id="{E79D9FFE-A73A-7612-8EC4-D81925208882}"/>
              </a:ext>
            </a:extLst>
          </p:cNvPr>
          <p:cNvSpPr/>
          <p:nvPr/>
        </p:nvSpPr>
        <p:spPr>
          <a:xfrm>
            <a:off x="883580" y="1787790"/>
            <a:ext cx="10447341" cy="4751033"/>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7" name="Rectángulo 6">
            <a:extLst>
              <a:ext uri="{FF2B5EF4-FFF2-40B4-BE49-F238E27FC236}">
                <a16:creationId xmlns:a16="http://schemas.microsoft.com/office/drawing/2014/main" id="{D690E407-198C-A7ED-DAAB-3FD1A8F6A80C}"/>
              </a:ext>
            </a:extLst>
          </p:cNvPr>
          <p:cNvSpPr/>
          <p:nvPr/>
        </p:nvSpPr>
        <p:spPr>
          <a:xfrm>
            <a:off x="1517317" y="2145253"/>
            <a:ext cx="9157365" cy="3046988"/>
          </a:xfrm>
          <a:prstGeom prst="rect">
            <a:avLst/>
          </a:prstGeom>
        </p:spPr>
        <p:txBody>
          <a:bodyPr wrap="square" numCol="2">
            <a:spAutoFit/>
          </a:bodyPr>
          <a:lstStyle/>
          <a:p>
            <a:r>
              <a:rPr lang="es-AR" sz="3200" dirty="0">
                <a:solidFill>
                  <a:schemeClr val="bg1"/>
                </a:solidFill>
              </a:rPr>
              <a:t>1.VIOLA LA LEGALIDAD Y LA SEGURIDAD JURIDICA</a:t>
            </a:r>
          </a:p>
          <a:p>
            <a:endParaRPr lang="es-AR" sz="3200" dirty="0">
              <a:solidFill>
                <a:schemeClr val="bg1"/>
              </a:solidFill>
            </a:endParaRPr>
          </a:p>
          <a:p>
            <a:r>
              <a:rPr lang="es-AR" sz="3200" dirty="0">
                <a:solidFill>
                  <a:schemeClr val="bg1"/>
                </a:solidFill>
              </a:rPr>
              <a:t>2.VIOLA EL PRINCIPIO REPUBLICANO DE SEPARACION DE PODERES</a:t>
            </a:r>
          </a:p>
          <a:p>
            <a:endParaRPr lang="es-AR" sz="3200" dirty="0">
              <a:solidFill>
                <a:schemeClr val="bg1"/>
              </a:solidFill>
            </a:endParaRPr>
          </a:p>
          <a:p>
            <a:r>
              <a:rPr lang="es-AR" sz="3200" dirty="0">
                <a:solidFill>
                  <a:schemeClr val="bg1"/>
                </a:solidFill>
              </a:rPr>
              <a:t>3.AFECTA A LA DEMOCRACIA</a:t>
            </a:r>
          </a:p>
          <a:p>
            <a:pPr algn="ctr"/>
            <a:endParaRPr lang="es-AR" sz="40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200871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718435" y="842509"/>
            <a:ext cx="4818206" cy="461665"/>
          </a:xfrm>
          <a:prstGeom prst="rect">
            <a:avLst/>
          </a:prstGeom>
        </p:spPr>
        <p:txBody>
          <a:bodyPr wrap="square">
            <a:spAutoFit/>
          </a:bodyPr>
          <a:lstStyle/>
          <a:p>
            <a:r>
              <a:rPr lang="es-MX" sz="2400" dirty="0">
                <a:solidFill>
                  <a:schemeClr val="bg1"/>
                </a:solidFill>
                <a:effectLst>
                  <a:outerShdw blurRad="38100" dist="38100" dir="2700000" algn="tl">
                    <a:srgbClr val="000000">
                      <a:alpha val="43137"/>
                    </a:srgbClr>
                  </a:outerShdw>
                </a:effectLst>
              </a:rPr>
              <a:t>F</a:t>
            </a:r>
            <a:r>
              <a:rPr lang="es-AR" sz="2400" dirty="0">
                <a:solidFill>
                  <a:schemeClr val="bg1"/>
                </a:solidFill>
                <a:effectLst>
                  <a:outerShdw blurRad="38100" dist="38100" dir="2700000" algn="tl">
                    <a:srgbClr val="000000">
                      <a:alpha val="43137"/>
                    </a:srgbClr>
                  </a:outerShdw>
                </a:effectLst>
              </a:rPr>
              <a:t>unciones de la motivación</a:t>
            </a:r>
          </a:p>
        </p:txBody>
      </p:sp>
      <p:graphicFrame>
        <p:nvGraphicFramePr>
          <p:cNvPr id="22" name="Marcador de contenido 2">
            <a:extLst>
              <a:ext uri="{FF2B5EF4-FFF2-40B4-BE49-F238E27FC236}">
                <a16:creationId xmlns:a16="http://schemas.microsoft.com/office/drawing/2014/main" id="{5855C01D-6273-A2C4-469A-9E873D88ACE9}"/>
              </a:ext>
            </a:extLst>
          </p:cNvPr>
          <p:cNvGraphicFramePr/>
          <p:nvPr>
            <p:extLst>
              <p:ext uri="{D42A27DB-BD31-4B8C-83A1-F6EECF244321}">
                <p14:modId xmlns:p14="http://schemas.microsoft.com/office/powerpoint/2010/main" val="4041343459"/>
              </p:ext>
            </p:extLst>
          </p:nvPr>
        </p:nvGraphicFramePr>
        <p:xfrm>
          <a:off x="1295400" y="1981201"/>
          <a:ext cx="9601200"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398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ECB15-28D0-4ED2-A006-655E22D4EDA4}"/>
              </a:ext>
            </a:extLst>
          </p:cNvPr>
          <p:cNvSpPr/>
          <p:nvPr/>
        </p:nvSpPr>
        <p:spPr>
          <a:xfrm>
            <a:off x="954157" y="3511"/>
            <a:ext cx="11237843"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nvGrpSpPr>
          <p:cNvPr id="3" name="Grupo 2">
            <a:extLst>
              <a:ext uri="{FF2B5EF4-FFF2-40B4-BE49-F238E27FC236}">
                <a16:creationId xmlns:a16="http://schemas.microsoft.com/office/drawing/2014/main" id="{D2BC2DFD-8F97-4D18-BC4C-5F4AF18B2362}"/>
              </a:ext>
            </a:extLst>
          </p:cNvPr>
          <p:cNvGrpSpPr/>
          <p:nvPr/>
        </p:nvGrpSpPr>
        <p:grpSpPr>
          <a:xfrm>
            <a:off x="954157" y="6755494"/>
            <a:ext cx="11248958" cy="112246"/>
            <a:chOff x="954157" y="6755494"/>
            <a:chExt cx="11248958" cy="112246"/>
          </a:xfrm>
        </p:grpSpPr>
        <p:sp>
          <p:nvSpPr>
            <p:cNvPr id="4" name="Rectángulo 3">
              <a:extLst>
                <a:ext uri="{FF2B5EF4-FFF2-40B4-BE49-F238E27FC236}">
                  <a16:creationId xmlns:a16="http://schemas.microsoft.com/office/drawing/2014/main" id="{96A4E976-B515-4128-B9C0-C2B30DEA0B91}"/>
                </a:ext>
              </a:extLst>
            </p:cNvPr>
            <p:cNvSpPr/>
            <p:nvPr/>
          </p:nvSpPr>
          <p:spPr>
            <a:xfrm>
              <a:off x="4499115" y="6755494"/>
              <a:ext cx="7704000" cy="112246"/>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5" name="Rectángulo 4">
              <a:extLst>
                <a:ext uri="{FF2B5EF4-FFF2-40B4-BE49-F238E27FC236}">
                  <a16:creationId xmlns:a16="http://schemas.microsoft.com/office/drawing/2014/main" id="{CCDB5CC5-CD74-483B-9BF1-71FDE9B859D8}"/>
                </a:ext>
              </a:extLst>
            </p:cNvPr>
            <p:cNvSpPr/>
            <p:nvPr/>
          </p:nvSpPr>
          <p:spPr>
            <a:xfrm>
              <a:off x="954157" y="6755494"/>
              <a:ext cx="3564000" cy="112246"/>
            </a:xfrm>
            <a:prstGeom prst="rect">
              <a:avLst/>
            </a:prstGeom>
            <a:solidFill>
              <a:srgbClr val="1B4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grpSp>
      <p:sp>
        <p:nvSpPr>
          <p:cNvPr id="14" name="CuadroTexto 13">
            <a:extLst>
              <a:ext uri="{FF2B5EF4-FFF2-40B4-BE49-F238E27FC236}">
                <a16:creationId xmlns:a16="http://schemas.microsoft.com/office/drawing/2014/main" id="{22221B56-5C05-03AE-13D6-26FEB6DFE227}"/>
              </a:ext>
            </a:extLst>
          </p:cNvPr>
          <p:cNvSpPr txBox="1"/>
          <p:nvPr/>
        </p:nvSpPr>
        <p:spPr>
          <a:xfrm>
            <a:off x="9061383" y="2295600"/>
            <a:ext cx="2662813" cy="1384995"/>
          </a:xfrm>
          <a:prstGeom prst="rect">
            <a:avLst/>
          </a:prstGeom>
          <a:noFill/>
        </p:spPr>
        <p:txBody>
          <a:bodyPr wrap="square" rtlCol="0">
            <a:spAutoFit/>
          </a:bodyPr>
          <a:lstStyle/>
          <a:p>
            <a:r>
              <a:rPr lang="es-MX" sz="2800" dirty="0">
                <a:solidFill>
                  <a:schemeClr val="bg1"/>
                </a:solidFill>
              </a:rPr>
              <a:t>Conceptos que contiene el Artículo 1</a:t>
            </a:r>
            <a:endParaRPr lang="es-AR" sz="2800" dirty="0">
              <a:solidFill>
                <a:schemeClr val="bg1"/>
              </a:solidFill>
            </a:endParaRPr>
          </a:p>
        </p:txBody>
      </p:sp>
      <p:sp>
        <p:nvSpPr>
          <p:cNvPr id="16" name="Rectángulo 15">
            <a:extLst>
              <a:ext uri="{FF2B5EF4-FFF2-40B4-BE49-F238E27FC236}">
                <a16:creationId xmlns:a16="http://schemas.microsoft.com/office/drawing/2014/main" id="{721D4A61-5B8B-FE72-2BFA-E4CC14554817}"/>
              </a:ext>
            </a:extLst>
          </p:cNvPr>
          <p:cNvSpPr/>
          <p:nvPr/>
        </p:nvSpPr>
        <p:spPr>
          <a:xfrm>
            <a:off x="616934" y="664252"/>
            <a:ext cx="5021209" cy="818180"/>
          </a:xfrm>
          <a:prstGeom prst="rect">
            <a:avLst/>
          </a:prstGeom>
          <a:solidFill>
            <a:srgbClr val="00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Myriad Pro" panose="020B0503030403020204" pitchFamily="34" charset="0"/>
            </a:endParaRPr>
          </a:p>
        </p:txBody>
      </p:sp>
      <p:sp>
        <p:nvSpPr>
          <p:cNvPr id="17" name="Rectángulo 16">
            <a:extLst>
              <a:ext uri="{FF2B5EF4-FFF2-40B4-BE49-F238E27FC236}">
                <a16:creationId xmlns:a16="http://schemas.microsoft.com/office/drawing/2014/main" id="{D5F8BB6F-8090-9C88-7611-2D12EAB51CC9}"/>
              </a:ext>
            </a:extLst>
          </p:cNvPr>
          <p:cNvSpPr/>
          <p:nvPr/>
        </p:nvSpPr>
        <p:spPr>
          <a:xfrm>
            <a:off x="718435" y="842509"/>
            <a:ext cx="4818206" cy="461665"/>
          </a:xfrm>
          <a:prstGeom prst="rect">
            <a:avLst/>
          </a:prstGeom>
        </p:spPr>
        <p:txBody>
          <a:bodyPr wrap="square">
            <a:spAutoFit/>
          </a:bodyPr>
          <a:lstStyle/>
          <a:p>
            <a:r>
              <a:rPr lang="es-AR" sz="2400" dirty="0">
                <a:solidFill>
                  <a:schemeClr val="bg1"/>
                </a:solidFill>
                <a:effectLst>
                  <a:outerShdw blurRad="38100" dist="38100" dir="2700000" algn="tl">
                    <a:srgbClr val="000000">
                      <a:alpha val="43137"/>
                    </a:srgbClr>
                  </a:outerShdw>
                </a:effectLst>
              </a:rPr>
              <a:t>Discrecionalidad y Arbitrariedad</a:t>
            </a:r>
          </a:p>
        </p:txBody>
      </p:sp>
      <p:graphicFrame>
        <p:nvGraphicFramePr>
          <p:cNvPr id="19" name="Marcador de contenido 2">
            <a:extLst>
              <a:ext uri="{FF2B5EF4-FFF2-40B4-BE49-F238E27FC236}">
                <a16:creationId xmlns:a16="http://schemas.microsoft.com/office/drawing/2014/main" id="{CFA86C20-02D2-8F36-A439-C03FD3FD0F33}"/>
              </a:ext>
            </a:extLst>
          </p:cNvPr>
          <p:cNvGraphicFramePr/>
          <p:nvPr>
            <p:extLst>
              <p:ext uri="{D42A27DB-BD31-4B8C-83A1-F6EECF244321}">
                <p14:modId xmlns:p14="http://schemas.microsoft.com/office/powerpoint/2010/main" val="1400989414"/>
              </p:ext>
            </p:extLst>
          </p:nvPr>
        </p:nvGraphicFramePr>
        <p:xfrm>
          <a:off x="1295400" y="1981201"/>
          <a:ext cx="10139624" cy="403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5089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4655</TotalTime>
  <Words>1365</Words>
  <Application>Microsoft Office PowerPoint</Application>
  <PresentationFormat>Panorámica</PresentationFormat>
  <Paragraphs>159</Paragraphs>
  <Slides>22</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Myriad Pro</vt:lpstr>
      <vt:lpstr>Tema de Office</vt:lpstr>
      <vt:lpstr> A MODO DE PRESENTACION:DE QUE VAMOS A HABLAR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Walter Pallone</dc:creator>
  <cp:lastModifiedBy>Gabriela Blascetta</cp:lastModifiedBy>
  <cp:revision>80</cp:revision>
  <dcterms:created xsi:type="dcterms:W3CDTF">2023-09-08T18:22:18Z</dcterms:created>
  <dcterms:modified xsi:type="dcterms:W3CDTF">2023-10-06T14:35:31Z</dcterms:modified>
</cp:coreProperties>
</file>