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5" r:id="rId1"/>
    <p:sldMasterId id="2147483676" r:id="rId2"/>
    <p:sldMasterId id="2147483677" r:id="rId3"/>
    <p:sldMasterId id="2147483678" r:id="rId4"/>
  </p:sldMasterIdLst>
  <p:notesMasterIdLst>
    <p:notesMasterId r:id="rId3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9144000" cy="5143500" type="screen16x9"/>
  <p:notesSz cx="6858000" cy="9144000"/>
  <p:embeddedFontLst>
    <p:embeddedFont>
      <p:font typeface="Arimo" charset="0"/>
      <p:regular r:id="rId35"/>
      <p:bold r:id="rId36"/>
      <p:italic r:id="rId37"/>
      <p:boldItalic r:id="rId38"/>
    </p:embeddedFont>
    <p:embeddedFont>
      <p:font typeface="Verdana" pitchFamily="34" charset="0"/>
      <p:regular r:id="rId39"/>
      <p:bold r:id="rId40"/>
      <p:italic r:id="rId41"/>
      <p:boldItalic r:id="rId42"/>
    </p:embeddedFont>
    <p:embeddedFont>
      <p:font typeface="Tahoma" pitchFamily="34" charset="0"/>
      <p:regular r:id="rId43"/>
      <p:bold r:id="rId4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7712C389-0AA1-4DBC-80DD-82D5B4E7EC84}">
  <a:tblStyle styleId="{7712C389-0AA1-4DBC-80DD-82D5B4E7EC84}" styleName="Table_0">
    <a:wholeTbl>
      <a:tcTxStyle b="off" i="off">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9874FCDC-F7D8-4820-A6DB-83C9B3C94C17}"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7" d="100"/>
          <a:sy n="107" d="100"/>
        </p:scale>
        <p:origin x="-754" y="-1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font" Target="fonts/font5.fntdata"/><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notesMaster" Target="notesMasters/notesMaster1.xml"/><Relationship Id="rId42" Type="http://schemas.openxmlformats.org/officeDocument/2006/relationships/font" Target="fonts/font8.fntdata"/><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font" Target="fonts/font4.fntdata"/><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font" Target="fonts/font3.fntdata"/><Relationship Id="rId40" Type="http://schemas.openxmlformats.org/officeDocument/2006/relationships/font" Target="fonts/font6.fntdata"/><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font" Target="fonts/font2.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font" Target="fonts/font10.fntdata"/><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font" Target="fonts/font1.fntdata"/><Relationship Id="rId43" Type="http://schemas.openxmlformats.org/officeDocument/2006/relationships/font" Target="fonts/font9.fntdata"/><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36645993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1572f86768b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1572f86768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g139ba0fb949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4" name="Google Shape;364;g139ba0fb949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g139ba0fb949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0" name="Google Shape;370;g139ba0fb949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g139ba0fb949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6" name="Google Shape;376;g139ba0fb94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g139ba0fb949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2" name="Google Shape;382;g139ba0fb949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139ba0fb949_0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8" name="Google Shape;388;g139ba0fb949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139ba0fb949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 name="Google Shape;394;g139ba0fb949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g139cfc363a6_0_314:notes"/>
          <p:cNvSpPr txBox="1">
            <a:spLocks noGrp="1"/>
          </p:cNvSpPr>
          <p:nvPr>
            <p:ph type="body" idx="1"/>
          </p:nvPr>
        </p:nvSpPr>
        <p:spPr>
          <a:xfrm>
            <a:off x="685482" y="4343151"/>
            <a:ext cx="5487000" cy="4115100"/>
          </a:xfrm>
          <a:prstGeom prst="rect">
            <a:avLst/>
          </a:prstGeom>
          <a:noFill/>
          <a:ln>
            <a:noFill/>
          </a:ln>
        </p:spPr>
        <p:txBody>
          <a:bodyPr spcFirstLastPara="1" wrap="square" lIns="91750" tIns="45850" rIns="91750" bIns="45850" anchor="t" anchorCtr="0">
            <a:noAutofit/>
          </a:bodyPr>
          <a:lstStyle/>
          <a:p>
            <a:pPr marL="0" lvl="0" indent="0" algn="l" rtl="0">
              <a:lnSpc>
                <a:spcPct val="100000"/>
              </a:lnSpc>
              <a:spcBef>
                <a:spcPts val="0"/>
              </a:spcBef>
              <a:spcAft>
                <a:spcPts val="0"/>
              </a:spcAft>
              <a:buSzPts val="1400"/>
              <a:buNone/>
            </a:pPr>
            <a:endParaRPr/>
          </a:p>
        </p:txBody>
      </p:sp>
      <p:sp>
        <p:nvSpPr>
          <p:cNvPr id="400" name="Google Shape;400;g139cfc363a6_0_314:notes"/>
          <p:cNvSpPr>
            <a:spLocks noGrp="1" noRot="1" noChangeAspect="1"/>
          </p:cNvSpPr>
          <p:nvPr>
            <p:ph type="sldImg" idx="2"/>
          </p:nvPr>
        </p:nvSpPr>
        <p:spPr>
          <a:xfrm>
            <a:off x="100630" y="685176"/>
            <a:ext cx="6658200" cy="34302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g139cfc363a6_0_321:notes"/>
          <p:cNvSpPr txBox="1">
            <a:spLocks noGrp="1"/>
          </p:cNvSpPr>
          <p:nvPr>
            <p:ph type="body" idx="1"/>
          </p:nvPr>
        </p:nvSpPr>
        <p:spPr>
          <a:xfrm>
            <a:off x="685482" y="4343151"/>
            <a:ext cx="5487000" cy="4115100"/>
          </a:xfrm>
          <a:prstGeom prst="rect">
            <a:avLst/>
          </a:prstGeom>
          <a:noFill/>
          <a:ln>
            <a:noFill/>
          </a:ln>
        </p:spPr>
        <p:txBody>
          <a:bodyPr spcFirstLastPara="1" wrap="square" lIns="91750" tIns="45850" rIns="91750" bIns="45850" anchor="t" anchorCtr="0">
            <a:noAutofit/>
          </a:bodyPr>
          <a:lstStyle/>
          <a:p>
            <a:pPr marL="0" lvl="0" indent="0" algn="l" rtl="0">
              <a:lnSpc>
                <a:spcPct val="100000"/>
              </a:lnSpc>
              <a:spcBef>
                <a:spcPts val="0"/>
              </a:spcBef>
              <a:spcAft>
                <a:spcPts val="0"/>
              </a:spcAft>
              <a:buSzPts val="1400"/>
              <a:buNone/>
            </a:pPr>
            <a:endParaRPr/>
          </a:p>
        </p:txBody>
      </p:sp>
      <p:sp>
        <p:nvSpPr>
          <p:cNvPr id="408" name="Google Shape;408;g139cfc363a6_0_321:notes"/>
          <p:cNvSpPr>
            <a:spLocks noGrp="1" noRot="1" noChangeAspect="1"/>
          </p:cNvSpPr>
          <p:nvPr>
            <p:ph type="sldImg" idx="2"/>
          </p:nvPr>
        </p:nvSpPr>
        <p:spPr>
          <a:xfrm>
            <a:off x="100630" y="685176"/>
            <a:ext cx="6658200" cy="34302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g139cfc363a6_0_328:notes"/>
          <p:cNvSpPr txBox="1">
            <a:spLocks noGrp="1"/>
          </p:cNvSpPr>
          <p:nvPr>
            <p:ph type="body" idx="1"/>
          </p:nvPr>
        </p:nvSpPr>
        <p:spPr>
          <a:xfrm>
            <a:off x="685482" y="4343151"/>
            <a:ext cx="5487000" cy="4115100"/>
          </a:xfrm>
          <a:prstGeom prst="rect">
            <a:avLst/>
          </a:prstGeom>
          <a:noFill/>
          <a:ln>
            <a:noFill/>
          </a:ln>
        </p:spPr>
        <p:txBody>
          <a:bodyPr spcFirstLastPara="1" wrap="square" lIns="91750" tIns="45850" rIns="91750" bIns="45850" anchor="t" anchorCtr="0">
            <a:noAutofit/>
          </a:bodyPr>
          <a:lstStyle/>
          <a:p>
            <a:pPr marL="0" lvl="0" indent="0" algn="l" rtl="0">
              <a:lnSpc>
                <a:spcPct val="100000"/>
              </a:lnSpc>
              <a:spcBef>
                <a:spcPts val="0"/>
              </a:spcBef>
              <a:spcAft>
                <a:spcPts val="0"/>
              </a:spcAft>
              <a:buSzPts val="1400"/>
              <a:buNone/>
            </a:pPr>
            <a:endParaRPr/>
          </a:p>
        </p:txBody>
      </p:sp>
      <p:sp>
        <p:nvSpPr>
          <p:cNvPr id="416" name="Google Shape;416;g139cfc363a6_0_328:notes"/>
          <p:cNvSpPr>
            <a:spLocks noGrp="1" noRot="1" noChangeAspect="1"/>
          </p:cNvSpPr>
          <p:nvPr>
            <p:ph type="sldImg" idx="2"/>
          </p:nvPr>
        </p:nvSpPr>
        <p:spPr>
          <a:xfrm>
            <a:off x="100630" y="685176"/>
            <a:ext cx="6658200" cy="34302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g1572f86768b_2_77:notes"/>
          <p:cNvSpPr txBox="1">
            <a:spLocks noGrp="1"/>
          </p:cNvSpPr>
          <p:nvPr>
            <p:ph type="body" idx="1"/>
          </p:nvPr>
        </p:nvSpPr>
        <p:spPr>
          <a:xfrm>
            <a:off x="685482" y="4343151"/>
            <a:ext cx="5487051" cy="4115025"/>
          </a:xfrm>
          <a:prstGeom prst="rect">
            <a:avLst/>
          </a:prstGeom>
          <a:noFill/>
          <a:ln>
            <a:noFill/>
          </a:ln>
        </p:spPr>
        <p:txBody>
          <a:bodyPr spcFirstLastPara="1" wrap="square" lIns="91750" tIns="45850" rIns="91750" bIns="45850" anchor="t" anchorCtr="0">
            <a:noAutofit/>
          </a:bodyPr>
          <a:lstStyle/>
          <a:p>
            <a:pPr marL="0" lvl="0" indent="0" algn="l" rtl="0">
              <a:lnSpc>
                <a:spcPct val="100000"/>
              </a:lnSpc>
              <a:spcBef>
                <a:spcPts val="0"/>
              </a:spcBef>
              <a:spcAft>
                <a:spcPts val="0"/>
              </a:spcAft>
              <a:buSzPts val="1400"/>
              <a:buNone/>
            </a:pPr>
            <a:endParaRPr/>
          </a:p>
        </p:txBody>
      </p:sp>
      <p:sp>
        <p:nvSpPr>
          <p:cNvPr id="308" name="Google Shape;308;g1572f86768b_2_77:notes"/>
          <p:cNvSpPr>
            <a:spLocks noGrp="1" noRot="1" noChangeAspect="1"/>
          </p:cNvSpPr>
          <p:nvPr>
            <p:ph type="sldImg" idx="2"/>
          </p:nvPr>
        </p:nvSpPr>
        <p:spPr>
          <a:xfrm>
            <a:off x="100625" y="685176"/>
            <a:ext cx="6658369" cy="3430291"/>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1572f86768b_12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1572f86768b_12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g139c41640f2_0_384:notes"/>
          <p:cNvSpPr>
            <a:spLocks noGrp="1" noRot="1" noChangeAspect="1"/>
          </p:cNvSpPr>
          <p:nvPr>
            <p:ph type="sldImg" idx="2"/>
          </p:nvPr>
        </p:nvSpPr>
        <p:spPr>
          <a:xfrm>
            <a:off x="381211" y="68578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0" name="Google Shape;430;g139c41640f2_0_384:notes"/>
          <p:cNvSpPr txBox="1">
            <a:spLocks noGrp="1"/>
          </p:cNvSpPr>
          <p:nvPr>
            <p:ph type="body" idx="1"/>
          </p:nvPr>
        </p:nvSpPr>
        <p:spPr>
          <a:xfrm>
            <a:off x="685795" y="434338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sz="20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139ba0fb949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139ba0fb949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Google Shape;441;g139cfc363a6_0_4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2" name="Google Shape;442;g139cfc363a6_0_4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g139ba0fb949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8" name="Google Shape;448;g139ba0fb949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g139ba0fb949_0_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4" name="Google Shape;454;g139ba0fb949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g139ba0fb949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0" name="Google Shape;460;g139ba0fb949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g139ba0fb949_0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6" name="Google Shape;466;g139ba0fb949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g139ba0fb949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2" name="Google Shape;472;g139ba0fb949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Google Shape;477;g139cfc363a6_0_592:notes"/>
          <p:cNvSpPr txBox="1">
            <a:spLocks noGrp="1"/>
          </p:cNvSpPr>
          <p:nvPr>
            <p:ph type="body" idx="1"/>
          </p:nvPr>
        </p:nvSpPr>
        <p:spPr>
          <a:xfrm>
            <a:off x="685482" y="4343151"/>
            <a:ext cx="5487000" cy="4115100"/>
          </a:xfrm>
          <a:prstGeom prst="rect">
            <a:avLst/>
          </a:prstGeom>
          <a:noFill/>
          <a:ln>
            <a:noFill/>
          </a:ln>
        </p:spPr>
        <p:txBody>
          <a:bodyPr spcFirstLastPara="1" wrap="square" lIns="91750" tIns="45850" rIns="91750" bIns="45850" anchor="t" anchorCtr="0">
            <a:noAutofit/>
          </a:bodyPr>
          <a:lstStyle/>
          <a:p>
            <a:pPr marL="0" lvl="0" indent="0" algn="l" rtl="0">
              <a:lnSpc>
                <a:spcPct val="100000"/>
              </a:lnSpc>
              <a:spcBef>
                <a:spcPts val="0"/>
              </a:spcBef>
              <a:spcAft>
                <a:spcPts val="0"/>
              </a:spcAft>
              <a:buSzPts val="1400"/>
              <a:buNone/>
            </a:pPr>
            <a:endParaRPr/>
          </a:p>
        </p:txBody>
      </p:sp>
      <p:sp>
        <p:nvSpPr>
          <p:cNvPr id="478" name="Google Shape;478;g139cfc363a6_0_592:notes"/>
          <p:cNvSpPr>
            <a:spLocks noGrp="1" noRot="1" noChangeAspect="1"/>
          </p:cNvSpPr>
          <p:nvPr>
            <p:ph type="sldImg" idx="2"/>
          </p:nvPr>
        </p:nvSpPr>
        <p:spPr>
          <a:xfrm>
            <a:off x="100630" y="685176"/>
            <a:ext cx="6658200" cy="34302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139ba0fb949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139ba0fb949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1572f86768b_7_79:notes"/>
          <p:cNvSpPr txBox="1">
            <a:spLocks noGrp="1"/>
          </p:cNvSpPr>
          <p:nvPr>
            <p:ph type="body" idx="1"/>
          </p:nvPr>
        </p:nvSpPr>
        <p:spPr>
          <a:xfrm>
            <a:off x="685482" y="4343151"/>
            <a:ext cx="5487051" cy="4115025"/>
          </a:xfrm>
          <a:prstGeom prst="rect">
            <a:avLst/>
          </a:prstGeom>
          <a:noFill/>
          <a:ln>
            <a:noFill/>
          </a:ln>
        </p:spPr>
        <p:txBody>
          <a:bodyPr spcFirstLastPara="1" wrap="square" lIns="91750" tIns="45850" rIns="91750" bIns="45850" anchor="t" anchorCtr="0">
            <a:noAutofit/>
          </a:bodyPr>
          <a:lstStyle/>
          <a:p>
            <a:pPr marL="0" lvl="0" indent="0" algn="l" rtl="0">
              <a:lnSpc>
                <a:spcPct val="100000"/>
              </a:lnSpc>
              <a:spcBef>
                <a:spcPts val="0"/>
              </a:spcBef>
              <a:spcAft>
                <a:spcPts val="0"/>
              </a:spcAft>
              <a:buSzPts val="1400"/>
              <a:buNone/>
            </a:pPr>
            <a:endParaRPr/>
          </a:p>
        </p:txBody>
      </p:sp>
      <p:sp>
        <p:nvSpPr>
          <p:cNvPr id="321" name="Google Shape;321;g1572f86768b_7_79:notes"/>
          <p:cNvSpPr>
            <a:spLocks noGrp="1" noRot="1" noChangeAspect="1"/>
          </p:cNvSpPr>
          <p:nvPr>
            <p:ph type="sldImg" idx="2"/>
          </p:nvPr>
        </p:nvSpPr>
        <p:spPr>
          <a:xfrm>
            <a:off x="100625" y="685176"/>
            <a:ext cx="6658369" cy="3430291"/>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139cfc363a6_0_107:notes"/>
          <p:cNvSpPr>
            <a:spLocks noGrp="1" noRot="1" noChangeAspect="1"/>
          </p:cNvSpPr>
          <p:nvPr>
            <p:ph type="sldImg" idx="2"/>
          </p:nvPr>
        </p:nvSpPr>
        <p:spPr>
          <a:xfrm>
            <a:off x="381211" y="68578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9" name="Google Shape;329;g139cfc363a6_0_107:notes"/>
          <p:cNvSpPr txBox="1">
            <a:spLocks noGrp="1"/>
          </p:cNvSpPr>
          <p:nvPr>
            <p:ph type="body" idx="1"/>
          </p:nvPr>
        </p:nvSpPr>
        <p:spPr>
          <a:xfrm>
            <a:off x="685795" y="434338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139cfc363a6_0_111:notes"/>
          <p:cNvSpPr>
            <a:spLocks noGrp="1" noRot="1" noChangeAspect="1"/>
          </p:cNvSpPr>
          <p:nvPr>
            <p:ph type="sldImg" idx="2"/>
          </p:nvPr>
        </p:nvSpPr>
        <p:spPr>
          <a:xfrm>
            <a:off x="381211" y="68578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4" name="Google Shape;334;g139cfc363a6_0_111:notes"/>
          <p:cNvSpPr txBox="1">
            <a:spLocks noGrp="1"/>
          </p:cNvSpPr>
          <p:nvPr>
            <p:ph type="body" idx="1"/>
          </p:nvPr>
        </p:nvSpPr>
        <p:spPr>
          <a:xfrm>
            <a:off x="685795" y="434338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139cfc363a6_0_116:notes"/>
          <p:cNvSpPr>
            <a:spLocks noGrp="1" noRot="1" noChangeAspect="1"/>
          </p:cNvSpPr>
          <p:nvPr>
            <p:ph type="sldImg" idx="2"/>
          </p:nvPr>
        </p:nvSpPr>
        <p:spPr>
          <a:xfrm>
            <a:off x="381211" y="68578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0" name="Google Shape;340;g139cfc363a6_0_116:notes"/>
          <p:cNvSpPr txBox="1">
            <a:spLocks noGrp="1"/>
          </p:cNvSpPr>
          <p:nvPr>
            <p:ph type="body" idx="1"/>
          </p:nvPr>
        </p:nvSpPr>
        <p:spPr>
          <a:xfrm>
            <a:off x="685795" y="434338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139cfc363a6_0_121:notes"/>
          <p:cNvSpPr>
            <a:spLocks noGrp="1" noRot="1" noChangeAspect="1"/>
          </p:cNvSpPr>
          <p:nvPr>
            <p:ph type="sldImg" idx="2"/>
          </p:nvPr>
        </p:nvSpPr>
        <p:spPr>
          <a:xfrm>
            <a:off x="381211" y="68578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5" name="Google Shape;345;g139cfc363a6_0_121:notes"/>
          <p:cNvSpPr txBox="1">
            <a:spLocks noGrp="1"/>
          </p:cNvSpPr>
          <p:nvPr>
            <p:ph type="body" idx="1"/>
          </p:nvPr>
        </p:nvSpPr>
        <p:spPr>
          <a:xfrm>
            <a:off x="685795" y="434338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139ba0fb949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1" name="Google Shape;351;g139ba0fb949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08359"/>
            <a:ext cx="8229600" cy="854700"/>
          </a:xfrm>
          <a:prstGeom prst="rect">
            <a:avLst/>
          </a:prstGeom>
          <a:noFill/>
          <a:ln>
            <a:noFill/>
          </a:ln>
        </p:spPr>
        <p:txBody>
          <a:bodyPr spcFirstLastPara="1" wrap="square" lIns="91425" tIns="45700" rIns="91425" bIns="45700" anchor="ctr" anchorCtr="1">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2" name="Google Shape;52;p13"/>
          <p:cNvSpPr txBox="1">
            <a:spLocks noGrp="1"/>
          </p:cNvSpPr>
          <p:nvPr>
            <p:ph type="body" idx="1"/>
          </p:nvPr>
        </p:nvSpPr>
        <p:spPr>
          <a:xfrm>
            <a:off x="457200" y="1200150"/>
            <a:ext cx="8229600" cy="3398100"/>
          </a:xfrm>
          <a:prstGeom prst="rect">
            <a:avLst/>
          </a:prstGeom>
          <a:noFill/>
          <a:ln>
            <a:noFill/>
          </a:ln>
        </p:spPr>
        <p:txBody>
          <a:bodyPr spcFirstLastPara="1" wrap="square" lIns="91425" tIns="45700" rIns="91425" bIns="45700" anchor="t" anchorCtr="0">
            <a:noAutofit/>
          </a:bodyPr>
          <a:lstStyle>
            <a:lvl1pPr marL="457200" lvl="0" indent="-314325" algn="l" rtl="0">
              <a:lnSpc>
                <a:spcPct val="100000"/>
              </a:lnSpc>
              <a:spcBef>
                <a:spcPts val="360"/>
              </a:spcBef>
              <a:spcAft>
                <a:spcPts val="0"/>
              </a:spcAft>
              <a:buSzPts val="1350"/>
              <a:buChar char="●"/>
              <a:defRPr/>
            </a:lvl1pPr>
            <a:lvl2pPr marL="914400" lvl="1" indent="-314325" algn="l" rtl="0">
              <a:lnSpc>
                <a:spcPct val="100000"/>
              </a:lnSpc>
              <a:spcBef>
                <a:spcPts val="360"/>
              </a:spcBef>
              <a:spcAft>
                <a:spcPts val="0"/>
              </a:spcAft>
              <a:buSzPts val="1350"/>
              <a:buChar char="●"/>
              <a:defRPr/>
            </a:lvl2pPr>
            <a:lvl3pPr marL="1371600" lvl="2" indent="-314325" algn="l" rtl="0">
              <a:lnSpc>
                <a:spcPct val="100000"/>
              </a:lnSpc>
              <a:spcBef>
                <a:spcPts val="360"/>
              </a:spcBef>
              <a:spcAft>
                <a:spcPts val="0"/>
              </a:spcAft>
              <a:buSzPts val="1350"/>
              <a:buChar char="●"/>
              <a:defRPr/>
            </a:lvl3pPr>
            <a:lvl4pPr marL="1828800" lvl="3" indent="-314325" algn="l" rtl="0">
              <a:lnSpc>
                <a:spcPct val="100000"/>
              </a:lnSpc>
              <a:spcBef>
                <a:spcPts val="360"/>
              </a:spcBef>
              <a:spcAft>
                <a:spcPts val="0"/>
              </a:spcAft>
              <a:buSzPts val="1350"/>
              <a:buChar char="●"/>
              <a:defRPr/>
            </a:lvl4pPr>
            <a:lvl5pPr marL="2286000" lvl="4" indent="-314325" algn="l" rtl="0">
              <a:lnSpc>
                <a:spcPct val="100000"/>
              </a:lnSpc>
              <a:spcBef>
                <a:spcPts val="360"/>
              </a:spcBef>
              <a:spcAft>
                <a:spcPts val="0"/>
              </a:spcAft>
              <a:buSzPts val="1350"/>
              <a:buChar char="●"/>
              <a:defRPr/>
            </a:lvl5pPr>
            <a:lvl6pPr marL="2743200" lvl="5" indent="-314325" algn="l" rtl="0">
              <a:lnSpc>
                <a:spcPct val="100000"/>
              </a:lnSpc>
              <a:spcBef>
                <a:spcPts val="360"/>
              </a:spcBef>
              <a:spcAft>
                <a:spcPts val="0"/>
              </a:spcAft>
              <a:buSzPts val="1350"/>
              <a:buChar char="●"/>
              <a:defRPr/>
            </a:lvl6pPr>
            <a:lvl7pPr marL="3200400" lvl="6" indent="-314325" algn="l" rtl="0">
              <a:lnSpc>
                <a:spcPct val="100000"/>
              </a:lnSpc>
              <a:spcBef>
                <a:spcPts val="360"/>
              </a:spcBef>
              <a:spcAft>
                <a:spcPts val="0"/>
              </a:spcAft>
              <a:buSzPts val="1350"/>
              <a:buChar char="●"/>
              <a:defRPr/>
            </a:lvl7pPr>
            <a:lvl8pPr marL="3657600" lvl="7" indent="-314325" algn="l" rtl="0">
              <a:lnSpc>
                <a:spcPct val="100000"/>
              </a:lnSpc>
              <a:spcBef>
                <a:spcPts val="360"/>
              </a:spcBef>
              <a:spcAft>
                <a:spcPts val="0"/>
              </a:spcAft>
              <a:buSzPts val="1350"/>
              <a:buChar char="●"/>
              <a:defRPr/>
            </a:lvl8pPr>
            <a:lvl9pPr marL="4114800" lvl="8" indent="-314325" algn="l" rtl="0">
              <a:lnSpc>
                <a:spcPct val="100000"/>
              </a:lnSpc>
              <a:spcBef>
                <a:spcPts val="360"/>
              </a:spcBef>
              <a:spcAft>
                <a:spcPts val="0"/>
              </a:spcAft>
              <a:buSzPts val="1350"/>
              <a:buChar char="●"/>
              <a:defRPr/>
            </a:lvl9pPr>
          </a:lstStyle>
          <a:p>
            <a:endParaRPr/>
          </a:p>
        </p:txBody>
      </p:sp>
      <p:sp>
        <p:nvSpPr>
          <p:cNvPr id="53" name="Google Shape;53;p13"/>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4" name="Google Shape;54;p13"/>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5" name="Google Shape;55;p13"/>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Diapositiva de título" type="title">
  <p:cSld name="TITLE">
    <p:spTree>
      <p:nvGrpSpPr>
        <p:cNvPr id="1" name="Shape 127"/>
        <p:cNvGrpSpPr/>
        <p:nvPr/>
      </p:nvGrpSpPr>
      <p:grpSpPr>
        <a:xfrm>
          <a:off x="0" y="0"/>
          <a:ext cx="0" cy="0"/>
          <a:chOff x="0" y="0"/>
          <a:chExt cx="0" cy="0"/>
        </a:xfrm>
      </p:grpSpPr>
      <p:sp>
        <p:nvSpPr>
          <p:cNvPr id="128" name="Google Shape;128;p15"/>
          <p:cNvSpPr txBox="1">
            <a:spLocks noGrp="1"/>
          </p:cNvSpPr>
          <p:nvPr>
            <p:ph type="ctrTitle"/>
          </p:nvPr>
        </p:nvSpPr>
        <p:spPr>
          <a:xfrm>
            <a:off x="779463" y="822722"/>
            <a:ext cx="7678800" cy="10740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9" name="Google Shape;129;p15"/>
          <p:cNvSpPr txBox="1">
            <a:spLocks noGrp="1"/>
          </p:cNvSpPr>
          <p:nvPr>
            <p:ph type="subTitle" idx="1"/>
          </p:nvPr>
        </p:nvSpPr>
        <p:spPr>
          <a:xfrm>
            <a:off x="4021138" y="2145506"/>
            <a:ext cx="4437000" cy="2336100"/>
          </a:xfrm>
          <a:prstGeom prst="rect">
            <a:avLst/>
          </a:prstGeom>
          <a:noFill/>
          <a:ln>
            <a:noFill/>
          </a:ln>
        </p:spPr>
        <p:txBody>
          <a:bodyPr spcFirstLastPara="1" wrap="square" lIns="91425" tIns="45700" rIns="91425" bIns="45700" anchor="t" anchorCtr="0">
            <a:noAutofit/>
          </a:bodyPr>
          <a:lstStyle>
            <a:lvl1pPr lvl="0" algn="ctr" rtl="0">
              <a:lnSpc>
                <a:spcPct val="100000"/>
              </a:lnSpc>
              <a:spcBef>
                <a:spcPts val="640"/>
              </a:spcBef>
              <a:spcAft>
                <a:spcPts val="0"/>
              </a:spcAft>
              <a:buSzPts val="2400"/>
              <a:buFont typeface="Noto Sans Symbols"/>
              <a:buNone/>
              <a:defRPr/>
            </a:lvl1pPr>
            <a:lvl2pPr lvl="1" algn="l" rtl="0">
              <a:lnSpc>
                <a:spcPct val="100000"/>
              </a:lnSpc>
              <a:spcBef>
                <a:spcPts val="360"/>
              </a:spcBef>
              <a:spcAft>
                <a:spcPts val="0"/>
              </a:spcAft>
              <a:buSzPts val="1260"/>
              <a:buChar char="■"/>
              <a:defRPr/>
            </a:lvl2pPr>
            <a:lvl3pPr lvl="2" algn="l" rtl="0">
              <a:lnSpc>
                <a:spcPct val="100000"/>
              </a:lnSpc>
              <a:spcBef>
                <a:spcPts val="360"/>
              </a:spcBef>
              <a:spcAft>
                <a:spcPts val="0"/>
              </a:spcAft>
              <a:buSzPts val="1800"/>
              <a:buChar char="•"/>
              <a:defRPr/>
            </a:lvl3pPr>
            <a:lvl4pPr lvl="3" algn="l" rtl="0">
              <a:lnSpc>
                <a:spcPct val="100000"/>
              </a:lnSpc>
              <a:spcBef>
                <a:spcPts val="360"/>
              </a:spcBef>
              <a:spcAft>
                <a:spcPts val="0"/>
              </a:spcAft>
              <a:buSzPts val="1800"/>
              <a:buChar char="•"/>
              <a:defRPr/>
            </a:lvl4pPr>
            <a:lvl5pPr lvl="4" algn="l" rtl="0">
              <a:lnSpc>
                <a:spcPct val="100000"/>
              </a:lnSpc>
              <a:spcBef>
                <a:spcPts val="360"/>
              </a:spcBef>
              <a:spcAft>
                <a:spcPts val="0"/>
              </a:spcAft>
              <a:buSzPts val="1530"/>
              <a:buChar char="•"/>
              <a:defRPr/>
            </a:lvl5pPr>
            <a:lvl6pPr lvl="5" algn="l" rtl="0">
              <a:lnSpc>
                <a:spcPct val="100000"/>
              </a:lnSpc>
              <a:spcBef>
                <a:spcPts val="360"/>
              </a:spcBef>
              <a:spcAft>
                <a:spcPts val="0"/>
              </a:spcAft>
              <a:buSzPts val="1530"/>
              <a:buChar char="•"/>
              <a:defRPr/>
            </a:lvl6pPr>
            <a:lvl7pPr lvl="6" algn="l" rtl="0">
              <a:lnSpc>
                <a:spcPct val="100000"/>
              </a:lnSpc>
              <a:spcBef>
                <a:spcPts val="360"/>
              </a:spcBef>
              <a:spcAft>
                <a:spcPts val="0"/>
              </a:spcAft>
              <a:buSzPts val="1530"/>
              <a:buChar char="•"/>
              <a:defRPr/>
            </a:lvl7pPr>
            <a:lvl8pPr lvl="7" algn="l" rtl="0">
              <a:lnSpc>
                <a:spcPct val="100000"/>
              </a:lnSpc>
              <a:spcBef>
                <a:spcPts val="360"/>
              </a:spcBef>
              <a:spcAft>
                <a:spcPts val="0"/>
              </a:spcAft>
              <a:buSzPts val="1530"/>
              <a:buChar char="•"/>
              <a:defRPr/>
            </a:lvl8pPr>
            <a:lvl9pPr lvl="8" algn="l" rtl="0">
              <a:lnSpc>
                <a:spcPct val="100000"/>
              </a:lnSpc>
              <a:spcBef>
                <a:spcPts val="360"/>
              </a:spcBef>
              <a:spcAft>
                <a:spcPts val="0"/>
              </a:spcAft>
              <a:buSzPts val="1530"/>
              <a:buChar char="•"/>
              <a:defRPr/>
            </a:lvl9pPr>
          </a:lstStyle>
          <a:p>
            <a:endParaRPr/>
          </a:p>
        </p:txBody>
      </p:sp>
      <p:sp>
        <p:nvSpPr>
          <p:cNvPr id="130" name="Google Shape;130;p15"/>
          <p:cNvSpPr txBox="1">
            <a:spLocks noGrp="1"/>
          </p:cNvSpPr>
          <p:nvPr>
            <p:ph type="dt" idx="10"/>
          </p:nvPr>
        </p:nvSpPr>
        <p:spPr>
          <a:xfrm>
            <a:off x="685800" y="4686300"/>
            <a:ext cx="1905000" cy="3429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1" name="Google Shape;131;p15"/>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2" name="Google Shape;132;p15"/>
          <p:cNvSpPr txBox="1">
            <a:spLocks noGrp="1"/>
          </p:cNvSpPr>
          <p:nvPr>
            <p:ph type="sldNum" idx="12"/>
          </p:nvPr>
        </p:nvSpPr>
        <p:spPr>
          <a:xfrm>
            <a:off x="6553200" y="4686300"/>
            <a:ext cx="1905000" cy="3429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1pPr>
            <a:lvl2pPr marL="0" marR="0" lvl="1"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2pPr>
            <a:lvl3pPr marL="0" marR="0" lvl="2"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3pPr>
            <a:lvl4pPr marL="0" marR="0" lvl="3"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4pPr>
            <a:lvl5pPr marL="0" marR="0" lvl="4"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5pPr>
            <a:lvl6pPr marL="0" marR="0" lvl="5"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6pPr>
            <a:lvl7pPr marL="0" marR="0" lvl="6"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7pPr>
            <a:lvl8pPr marL="0" marR="0" lvl="7"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8pPr>
            <a:lvl9pPr marL="0" marR="0" lvl="8"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147"/>
        <p:cNvGrpSpPr/>
        <p:nvPr/>
      </p:nvGrpSpPr>
      <p:grpSpPr>
        <a:xfrm>
          <a:off x="0" y="0"/>
          <a:ext cx="0" cy="0"/>
          <a:chOff x="0" y="0"/>
          <a:chExt cx="0" cy="0"/>
        </a:xfrm>
      </p:grpSpPr>
      <p:sp>
        <p:nvSpPr>
          <p:cNvPr id="148" name="Google Shape;148;p17"/>
          <p:cNvSpPr txBox="1">
            <a:spLocks noGrp="1"/>
          </p:cNvSpPr>
          <p:nvPr>
            <p:ph type="title"/>
          </p:nvPr>
        </p:nvSpPr>
        <p:spPr>
          <a:xfrm>
            <a:off x="457200" y="208359"/>
            <a:ext cx="8229600" cy="854700"/>
          </a:xfrm>
          <a:prstGeom prst="rect">
            <a:avLst/>
          </a:prstGeom>
          <a:noFill/>
          <a:ln>
            <a:noFill/>
          </a:ln>
        </p:spPr>
        <p:txBody>
          <a:bodyPr spcFirstLastPara="1" wrap="square" lIns="91425" tIns="45700" rIns="91425" bIns="45700" anchor="ctr" anchorCtr="1">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9" name="Google Shape;149;p17"/>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0" name="Google Shape;150;p17"/>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1" name="Google Shape;151;p17"/>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52"/>
        <p:cNvGrpSpPr/>
        <p:nvPr/>
      </p:nvGrpSpPr>
      <p:grpSpPr>
        <a:xfrm>
          <a:off x="0" y="0"/>
          <a:ext cx="0" cy="0"/>
          <a:chOff x="0" y="0"/>
          <a:chExt cx="0" cy="0"/>
        </a:xfrm>
      </p:grpSpPr>
      <p:sp>
        <p:nvSpPr>
          <p:cNvPr id="153" name="Google Shape;153;p18"/>
          <p:cNvSpPr txBox="1">
            <a:spLocks noGrp="1"/>
          </p:cNvSpPr>
          <p:nvPr>
            <p:ph type="title"/>
          </p:nvPr>
        </p:nvSpPr>
        <p:spPr>
          <a:xfrm>
            <a:off x="457200" y="208359"/>
            <a:ext cx="8229600" cy="854700"/>
          </a:xfrm>
          <a:prstGeom prst="rect">
            <a:avLst/>
          </a:prstGeom>
          <a:noFill/>
          <a:ln>
            <a:noFill/>
          </a:ln>
        </p:spPr>
        <p:txBody>
          <a:bodyPr spcFirstLastPara="1" wrap="square" lIns="91425" tIns="45700" rIns="91425" bIns="45700" anchor="ctr" anchorCtr="1">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4" name="Google Shape;154;p18"/>
          <p:cNvSpPr txBox="1">
            <a:spLocks noGrp="1"/>
          </p:cNvSpPr>
          <p:nvPr>
            <p:ph type="body" idx="1"/>
          </p:nvPr>
        </p:nvSpPr>
        <p:spPr>
          <a:xfrm>
            <a:off x="457200" y="1200150"/>
            <a:ext cx="8229600" cy="3398100"/>
          </a:xfrm>
          <a:prstGeom prst="rect">
            <a:avLst/>
          </a:prstGeom>
          <a:noFill/>
          <a:ln>
            <a:noFill/>
          </a:ln>
        </p:spPr>
        <p:txBody>
          <a:bodyPr spcFirstLastPara="1" wrap="square" lIns="91425" tIns="45700" rIns="91425" bIns="45700" anchor="t" anchorCtr="0">
            <a:noAutofit/>
          </a:bodyPr>
          <a:lstStyle>
            <a:lvl1pPr marL="457200" lvl="0" indent="-314325" algn="l" rtl="0">
              <a:lnSpc>
                <a:spcPct val="100000"/>
              </a:lnSpc>
              <a:spcBef>
                <a:spcPts val="360"/>
              </a:spcBef>
              <a:spcAft>
                <a:spcPts val="0"/>
              </a:spcAft>
              <a:buSzPts val="1350"/>
              <a:buChar char="●"/>
              <a:defRPr/>
            </a:lvl1pPr>
            <a:lvl2pPr marL="914400" lvl="1" indent="-314325" algn="l" rtl="0">
              <a:lnSpc>
                <a:spcPct val="100000"/>
              </a:lnSpc>
              <a:spcBef>
                <a:spcPts val="360"/>
              </a:spcBef>
              <a:spcAft>
                <a:spcPts val="0"/>
              </a:spcAft>
              <a:buSzPts val="1350"/>
              <a:buChar char="●"/>
              <a:defRPr/>
            </a:lvl2pPr>
            <a:lvl3pPr marL="1371600" lvl="2" indent="-314325" algn="l" rtl="0">
              <a:lnSpc>
                <a:spcPct val="100000"/>
              </a:lnSpc>
              <a:spcBef>
                <a:spcPts val="360"/>
              </a:spcBef>
              <a:spcAft>
                <a:spcPts val="0"/>
              </a:spcAft>
              <a:buSzPts val="1350"/>
              <a:buChar char="●"/>
              <a:defRPr/>
            </a:lvl3pPr>
            <a:lvl4pPr marL="1828800" lvl="3" indent="-314325" algn="l" rtl="0">
              <a:lnSpc>
                <a:spcPct val="100000"/>
              </a:lnSpc>
              <a:spcBef>
                <a:spcPts val="360"/>
              </a:spcBef>
              <a:spcAft>
                <a:spcPts val="0"/>
              </a:spcAft>
              <a:buSzPts val="1350"/>
              <a:buChar char="●"/>
              <a:defRPr/>
            </a:lvl4pPr>
            <a:lvl5pPr marL="2286000" lvl="4" indent="-314325" algn="l" rtl="0">
              <a:lnSpc>
                <a:spcPct val="100000"/>
              </a:lnSpc>
              <a:spcBef>
                <a:spcPts val="360"/>
              </a:spcBef>
              <a:spcAft>
                <a:spcPts val="0"/>
              </a:spcAft>
              <a:buSzPts val="1350"/>
              <a:buChar char="●"/>
              <a:defRPr/>
            </a:lvl5pPr>
            <a:lvl6pPr marL="2743200" lvl="5" indent="-314325" algn="l" rtl="0">
              <a:lnSpc>
                <a:spcPct val="100000"/>
              </a:lnSpc>
              <a:spcBef>
                <a:spcPts val="360"/>
              </a:spcBef>
              <a:spcAft>
                <a:spcPts val="0"/>
              </a:spcAft>
              <a:buSzPts val="1350"/>
              <a:buChar char="●"/>
              <a:defRPr/>
            </a:lvl6pPr>
            <a:lvl7pPr marL="3200400" lvl="6" indent="-314325" algn="l" rtl="0">
              <a:lnSpc>
                <a:spcPct val="100000"/>
              </a:lnSpc>
              <a:spcBef>
                <a:spcPts val="360"/>
              </a:spcBef>
              <a:spcAft>
                <a:spcPts val="0"/>
              </a:spcAft>
              <a:buSzPts val="1350"/>
              <a:buChar char="●"/>
              <a:defRPr/>
            </a:lvl7pPr>
            <a:lvl8pPr marL="3657600" lvl="7" indent="-314325" algn="l" rtl="0">
              <a:lnSpc>
                <a:spcPct val="100000"/>
              </a:lnSpc>
              <a:spcBef>
                <a:spcPts val="360"/>
              </a:spcBef>
              <a:spcAft>
                <a:spcPts val="0"/>
              </a:spcAft>
              <a:buSzPts val="1350"/>
              <a:buChar char="●"/>
              <a:defRPr/>
            </a:lvl8pPr>
            <a:lvl9pPr marL="4114800" lvl="8" indent="-314325" algn="l" rtl="0">
              <a:lnSpc>
                <a:spcPct val="100000"/>
              </a:lnSpc>
              <a:spcBef>
                <a:spcPts val="360"/>
              </a:spcBef>
              <a:spcAft>
                <a:spcPts val="0"/>
              </a:spcAft>
              <a:buSzPts val="1350"/>
              <a:buChar char="●"/>
              <a:defRPr/>
            </a:lvl9pPr>
          </a:lstStyle>
          <a:p>
            <a:endParaRPr/>
          </a:p>
        </p:txBody>
      </p:sp>
      <p:sp>
        <p:nvSpPr>
          <p:cNvPr id="155" name="Google Shape;155;p18"/>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6" name="Google Shape;156;p18"/>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7" name="Google Shape;157;p18"/>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58"/>
        <p:cNvGrpSpPr/>
        <p:nvPr/>
      </p:nvGrpSpPr>
      <p:grpSpPr>
        <a:xfrm>
          <a:off x="0" y="0"/>
          <a:ext cx="0" cy="0"/>
          <a:chOff x="0" y="0"/>
          <a:chExt cx="0" cy="0"/>
        </a:xfrm>
      </p:grpSpPr>
      <p:sp>
        <p:nvSpPr>
          <p:cNvPr id="159" name="Google Shape;159;p19"/>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0" name="Google Shape;160;p19"/>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1" name="Google Shape;161;p19"/>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162"/>
        <p:cNvGrpSpPr/>
        <p:nvPr/>
      </p:nvGrpSpPr>
      <p:grpSpPr>
        <a:xfrm>
          <a:off x="0" y="0"/>
          <a:ext cx="0" cy="0"/>
          <a:chOff x="0" y="0"/>
          <a:chExt cx="0" cy="0"/>
        </a:xfrm>
      </p:grpSpPr>
      <p:sp>
        <p:nvSpPr>
          <p:cNvPr id="163" name="Google Shape;163;p20"/>
          <p:cNvSpPr txBox="1">
            <a:spLocks noGrp="1"/>
          </p:cNvSpPr>
          <p:nvPr>
            <p:ph type="title"/>
          </p:nvPr>
        </p:nvSpPr>
        <p:spPr>
          <a:xfrm>
            <a:off x="457200" y="208359"/>
            <a:ext cx="8229600" cy="854700"/>
          </a:xfrm>
          <a:prstGeom prst="rect">
            <a:avLst/>
          </a:prstGeom>
          <a:noFill/>
          <a:ln>
            <a:noFill/>
          </a:ln>
        </p:spPr>
        <p:txBody>
          <a:bodyPr spcFirstLastPara="1" wrap="square" lIns="91425" tIns="45700" rIns="91425" bIns="45700" anchor="ctr" anchorCtr="1">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4" name="Google Shape;164;p20"/>
          <p:cNvSpPr txBox="1">
            <a:spLocks noGrp="1"/>
          </p:cNvSpPr>
          <p:nvPr>
            <p:ph type="body" idx="1"/>
          </p:nvPr>
        </p:nvSpPr>
        <p:spPr>
          <a:xfrm>
            <a:off x="457200" y="1200150"/>
            <a:ext cx="4038600" cy="3398100"/>
          </a:xfrm>
          <a:prstGeom prst="rect">
            <a:avLst/>
          </a:prstGeom>
          <a:noFill/>
          <a:ln>
            <a:noFill/>
          </a:ln>
        </p:spPr>
        <p:txBody>
          <a:bodyPr spcFirstLastPara="1" wrap="square" lIns="91425" tIns="45700" rIns="91425" bIns="45700" anchor="t" anchorCtr="0">
            <a:noAutofit/>
          </a:bodyPr>
          <a:lstStyle>
            <a:lvl1pPr marL="457200" lvl="0" indent="-361950" algn="l" rtl="0">
              <a:lnSpc>
                <a:spcPct val="100000"/>
              </a:lnSpc>
              <a:spcBef>
                <a:spcPts val="560"/>
              </a:spcBef>
              <a:spcAft>
                <a:spcPts val="0"/>
              </a:spcAft>
              <a:buSzPts val="2100"/>
              <a:buChar char="●"/>
              <a:defRPr sz="2800"/>
            </a:lvl1pPr>
            <a:lvl2pPr marL="914400" lvl="1" indent="-342900" algn="l" rtl="0">
              <a:lnSpc>
                <a:spcPct val="100000"/>
              </a:lnSpc>
              <a:spcBef>
                <a:spcPts val="480"/>
              </a:spcBef>
              <a:spcAft>
                <a:spcPts val="0"/>
              </a:spcAft>
              <a:buSzPts val="1800"/>
              <a:buChar char="●"/>
              <a:defRPr sz="2400"/>
            </a:lvl2pPr>
            <a:lvl3pPr marL="1371600" lvl="2" indent="-323850" algn="l" rtl="0">
              <a:lnSpc>
                <a:spcPct val="100000"/>
              </a:lnSpc>
              <a:spcBef>
                <a:spcPts val="400"/>
              </a:spcBef>
              <a:spcAft>
                <a:spcPts val="0"/>
              </a:spcAft>
              <a:buSzPts val="1500"/>
              <a:buChar char="●"/>
              <a:defRPr sz="2000"/>
            </a:lvl3pPr>
            <a:lvl4pPr marL="1828800" lvl="3" indent="-314325" algn="l" rtl="0">
              <a:lnSpc>
                <a:spcPct val="100000"/>
              </a:lnSpc>
              <a:spcBef>
                <a:spcPts val="360"/>
              </a:spcBef>
              <a:spcAft>
                <a:spcPts val="0"/>
              </a:spcAft>
              <a:buSzPts val="1350"/>
              <a:buChar char="●"/>
              <a:defRPr sz="1800"/>
            </a:lvl4pPr>
            <a:lvl5pPr marL="2286000" lvl="4" indent="-314325" algn="l" rtl="0">
              <a:lnSpc>
                <a:spcPct val="100000"/>
              </a:lnSpc>
              <a:spcBef>
                <a:spcPts val="360"/>
              </a:spcBef>
              <a:spcAft>
                <a:spcPts val="0"/>
              </a:spcAft>
              <a:buSzPts val="1350"/>
              <a:buChar char="●"/>
              <a:defRPr sz="1800"/>
            </a:lvl5pPr>
            <a:lvl6pPr marL="2743200" lvl="5" indent="-314325" algn="l" rtl="0">
              <a:lnSpc>
                <a:spcPct val="100000"/>
              </a:lnSpc>
              <a:spcBef>
                <a:spcPts val="360"/>
              </a:spcBef>
              <a:spcAft>
                <a:spcPts val="0"/>
              </a:spcAft>
              <a:buSzPts val="1350"/>
              <a:buChar char="●"/>
              <a:defRPr sz="1800"/>
            </a:lvl6pPr>
            <a:lvl7pPr marL="3200400" lvl="6" indent="-314325" algn="l" rtl="0">
              <a:lnSpc>
                <a:spcPct val="100000"/>
              </a:lnSpc>
              <a:spcBef>
                <a:spcPts val="360"/>
              </a:spcBef>
              <a:spcAft>
                <a:spcPts val="0"/>
              </a:spcAft>
              <a:buSzPts val="1350"/>
              <a:buChar char="●"/>
              <a:defRPr sz="1800"/>
            </a:lvl7pPr>
            <a:lvl8pPr marL="3657600" lvl="7" indent="-314325" algn="l" rtl="0">
              <a:lnSpc>
                <a:spcPct val="100000"/>
              </a:lnSpc>
              <a:spcBef>
                <a:spcPts val="360"/>
              </a:spcBef>
              <a:spcAft>
                <a:spcPts val="0"/>
              </a:spcAft>
              <a:buSzPts val="1350"/>
              <a:buChar char="●"/>
              <a:defRPr sz="1800"/>
            </a:lvl8pPr>
            <a:lvl9pPr marL="4114800" lvl="8" indent="-314325" algn="l" rtl="0">
              <a:lnSpc>
                <a:spcPct val="100000"/>
              </a:lnSpc>
              <a:spcBef>
                <a:spcPts val="360"/>
              </a:spcBef>
              <a:spcAft>
                <a:spcPts val="0"/>
              </a:spcAft>
              <a:buSzPts val="1350"/>
              <a:buChar char="●"/>
              <a:defRPr sz="1800"/>
            </a:lvl9pPr>
          </a:lstStyle>
          <a:p>
            <a:endParaRPr/>
          </a:p>
        </p:txBody>
      </p:sp>
      <p:sp>
        <p:nvSpPr>
          <p:cNvPr id="165" name="Google Shape;165;p20"/>
          <p:cNvSpPr txBox="1">
            <a:spLocks noGrp="1"/>
          </p:cNvSpPr>
          <p:nvPr>
            <p:ph type="body" idx="2"/>
          </p:nvPr>
        </p:nvSpPr>
        <p:spPr>
          <a:xfrm>
            <a:off x="4648200" y="1200150"/>
            <a:ext cx="4038600" cy="3398100"/>
          </a:xfrm>
          <a:prstGeom prst="rect">
            <a:avLst/>
          </a:prstGeom>
          <a:noFill/>
          <a:ln>
            <a:noFill/>
          </a:ln>
        </p:spPr>
        <p:txBody>
          <a:bodyPr spcFirstLastPara="1" wrap="square" lIns="91425" tIns="45700" rIns="91425" bIns="45700" anchor="t" anchorCtr="0">
            <a:noAutofit/>
          </a:bodyPr>
          <a:lstStyle>
            <a:lvl1pPr marL="457200" lvl="0" indent="-361950" algn="l" rtl="0">
              <a:lnSpc>
                <a:spcPct val="100000"/>
              </a:lnSpc>
              <a:spcBef>
                <a:spcPts val="560"/>
              </a:spcBef>
              <a:spcAft>
                <a:spcPts val="0"/>
              </a:spcAft>
              <a:buSzPts val="2100"/>
              <a:buChar char="●"/>
              <a:defRPr sz="2800"/>
            </a:lvl1pPr>
            <a:lvl2pPr marL="914400" lvl="1" indent="-342900" algn="l" rtl="0">
              <a:lnSpc>
                <a:spcPct val="100000"/>
              </a:lnSpc>
              <a:spcBef>
                <a:spcPts val="480"/>
              </a:spcBef>
              <a:spcAft>
                <a:spcPts val="0"/>
              </a:spcAft>
              <a:buSzPts val="1800"/>
              <a:buChar char="●"/>
              <a:defRPr sz="2400"/>
            </a:lvl2pPr>
            <a:lvl3pPr marL="1371600" lvl="2" indent="-323850" algn="l" rtl="0">
              <a:lnSpc>
                <a:spcPct val="100000"/>
              </a:lnSpc>
              <a:spcBef>
                <a:spcPts val="400"/>
              </a:spcBef>
              <a:spcAft>
                <a:spcPts val="0"/>
              </a:spcAft>
              <a:buSzPts val="1500"/>
              <a:buChar char="●"/>
              <a:defRPr sz="2000"/>
            </a:lvl3pPr>
            <a:lvl4pPr marL="1828800" lvl="3" indent="-314325" algn="l" rtl="0">
              <a:lnSpc>
                <a:spcPct val="100000"/>
              </a:lnSpc>
              <a:spcBef>
                <a:spcPts val="360"/>
              </a:spcBef>
              <a:spcAft>
                <a:spcPts val="0"/>
              </a:spcAft>
              <a:buSzPts val="1350"/>
              <a:buChar char="●"/>
              <a:defRPr sz="1800"/>
            </a:lvl4pPr>
            <a:lvl5pPr marL="2286000" lvl="4" indent="-314325" algn="l" rtl="0">
              <a:lnSpc>
                <a:spcPct val="100000"/>
              </a:lnSpc>
              <a:spcBef>
                <a:spcPts val="360"/>
              </a:spcBef>
              <a:spcAft>
                <a:spcPts val="0"/>
              </a:spcAft>
              <a:buSzPts val="1350"/>
              <a:buChar char="●"/>
              <a:defRPr sz="1800"/>
            </a:lvl5pPr>
            <a:lvl6pPr marL="2743200" lvl="5" indent="-314325" algn="l" rtl="0">
              <a:lnSpc>
                <a:spcPct val="100000"/>
              </a:lnSpc>
              <a:spcBef>
                <a:spcPts val="360"/>
              </a:spcBef>
              <a:spcAft>
                <a:spcPts val="0"/>
              </a:spcAft>
              <a:buSzPts val="1350"/>
              <a:buChar char="●"/>
              <a:defRPr sz="1800"/>
            </a:lvl6pPr>
            <a:lvl7pPr marL="3200400" lvl="6" indent="-314325" algn="l" rtl="0">
              <a:lnSpc>
                <a:spcPct val="100000"/>
              </a:lnSpc>
              <a:spcBef>
                <a:spcPts val="360"/>
              </a:spcBef>
              <a:spcAft>
                <a:spcPts val="0"/>
              </a:spcAft>
              <a:buSzPts val="1350"/>
              <a:buChar char="●"/>
              <a:defRPr sz="1800"/>
            </a:lvl7pPr>
            <a:lvl8pPr marL="3657600" lvl="7" indent="-314325" algn="l" rtl="0">
              <a:lnSpc>
                <a:spcPct val="100000"/>
              </a:lnSpc>
              <a:spcBef>
                <a:spcPts val="360"/>
              </a:spcBef>
              <a:spcAft>
                <a:spcPts val="0"/>
              </a:spcAft>
              <a:buSzPts val="1350"/>
              <a:buChar char="●"/>
              <a:defRPr sz="1800"/>
            </a:lvl8pPr>
            <a:lvl9pPr marL="4114800" lvl="8" indent="-314325" algn="l" rtl="0">
              <a:lnSpc>
                <a:spcPct val="100000"/>
              </a:lnSpc>
              <a:spcBef>
                <a:spcPts val="360"/>
              </a:spcBef>
              <a:spcAft>
                <a:spcPts val="0"/>
              </a:spcAft>
              <a:buSzPts val="1350"/>
              <a:buChar char="●"/>
              <a:defRPr sz="1800"/>
            </a:lvl9pPr>
          </a:lstStyle>
          <a:p>
            <a:endParaRPr/>
          </a:p>
        </p:txBody>
      </p:sp>
      <p:sp>
        <p:nvSpPr>
          <p:cNvPr id="166" name="Google Shape;166;p20"/>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7" name="Google Shape;167;p20"/>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8" name="Google Shape;168;p20"/>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Diapositiva de título" type="title">
  <p:cSld name="TITLE">
    <p:spTree>
      <p:nvGrpSpPr>
        <p:cNvPr id="1" name="Shape 169"/>
        <p:cNvGrpSpPr/>
        <p:nvPr/>
      </p:nvGrpSpPr>
      <p:grpSpPr>
        <a:xfrm>
          <a:off x="0" y="0"/>
          <a:ext cx="0" cy="0"/>
          <a:chOff x="0" y="0"/>
          <a:chExt cx="0" cy="0"/>
        </a:xfrm>
      </p:grpSpPr>
      <p:sp>
        <p:nvSpPr>
          <p:cNvPr id="170" name="Google Shape;170;p21"/>
          <p:cNvSpPr txBox="1">
            <a:spLocks noGrp="1"/>
          </p:cNvSpPr>
          <p:nvPr>
            <p:ph type="ctrTitle"/>
          </p:nvPr>
        </p:nvSpPr>
        <p:spPr>
          <a:xfrm>
            <a:off x="779463" y="822722"/>
            <a:ext cx="7678800" cy="10740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1" name="Google Shape;171;p21"/>
          <p:cNvSpPr txBox="1">
            <a:spLocks noGrp="1"/>
          </p:cNvSpPr>
          <p:nvPr>
            <p:ph type="subTitle" idx="1"/>
          </p:nvPr>
        </p:nvSpPr>
        <p:spPr>
          <a:xfrm>
            <a:off x="4021138" y="2145506"/>
            <a:ext cx="4437000" cy="2336100"/>
          </a:xfrm>
          <a:prstGeom prst="rect">
            <a:avLst/>
          </a:prstGeom>
          <a:noFill/>
          <a:ln>
            <a:noFill/>
          </a:ln>
        </p:spPr>
        <p:txBody>
          <a:bodyPr spcFirstLastPara="1" wrap="square" lIns="91425" tIns="45700" rIns="91425" bIns="45700" anchor="t" anchorCtr="0">
            <a:noAutofit/>
          </a:bodyPr>
          <a:lstStyle>
            <a:lvl1pPr lvl="0" algn="ctr" rtl="0">
              <a:lnSpc>
                <a:spcPct val="100000"/>
              </a:lnSpc>
              <a:spcBef>
                <a:spcPts val="640"/>
              </a:spcBef>
              <a:spcAft>
                <a:spcPts val="0"/>
              </a:spcAft>
              <a:buSzPts val="2400"/>
              <a:buFont typeface="Noto Sans Symbols"/>
              <a:buNone/>
              <a:defRPr/>
            </a:lvl1pPr>
            <a:lvl2pPr lvl="1" algn="l" rtl="0">
              <a:lnSpc>
                <a:spcPct val="100000"/>
              </a:lnSpc>
              <a:spcBef>
                <a:spcPts val="360"/>
              </a:spcBef>
              <a:spcAft>
                <a:spcPts val="0"/>
              </a:spcAft>
              <a:buSzPts val="1260"/>
              <a:buChar char="■"/>
              <a:defRPr/>
            </a:lvl2pPr>
            <a:lvl3pPr lvl="2" algn="l" rtl="0">
              <a:lnSpc>
                <a:spcPct val="100000"/>
              </a:lnSpc>
              <a:spcBef>
                <a:spcPts val="360"/>
              </a:spcBef>
              <a:spcAft>
                <a:spcPts val="0"/>
              </a:spcAft>
              <a:buSzPts val="1800"/>
              <a:buChar char="•"/>
              <a:defRPr/>
            </a:lvl3pPr>
            <a:lvl4pPr lvl="3" algn="l" rtl="0">
              <a:lnSpc>
                <a:spcPct val="100000"/>
              </a:lnSpc>
              <a:spcBef>
                <a:spcPts val="360"/>
              </a:spcBef>
              <a:spcAft>
                <a:spcPts val="0"/>
              </a:spcAft>
              <a:buSzPts val="1800"/>
              <a:buChar char="•"/>
              <a:defRPr/>
            </a:lvl4pPr>
            <a:lvl5pPr lvl="4" algn="l" rtl="0">
              <a:lnSpc>
                <a:spcPct val="100000"/>
              </a:lnSpc>
              <a:spcBef>
                <a:spcPts val="360"/>
              </a:spcBef>
              <a:spcAft>
                <a:spcPts val="0"/>
              </a:spcAft>
              <a:buSzPts val="1530"/>
              <a:buChar char="•"/>
              <a:defRPr/>
            </a:lvl5pPr>
            <a:lvl6pPr lvl="5" algn="l" rtl="0">
              <a:lnSpc>
                <a:spcPct val="100000"/>
              </a:lnSpc>
              <a:spcBef>
                <a:spcPts val="360"/>
              </a:spcBef>
              <a:spcAft>
                <a:spcPts val="0"/>
              </a:spcAft>
              <a:buSzPts val="1530"/>
              <a:buChar char="•"/>
              <a:defRPr/>
            </a:lvl6pPr>
            <a:lvl7pPr lvl="6" algn="l" rtl="0">
              <a:lnSpc>
                <a:spcPct val="100000"/>
              </a:lnSpc>
              <a:spcBef>
                <a:spcPts val="360"/>
              </a:spcBef>
              <a:spcAft>
                <a:spcPts val="0"/>
              </a:spcAft>
              <a:buSzPts val="1530"/>
              <a:buChar char="•"/>
              <a:defRPr/>
            </a:lvl7pPr>
            <a:lvl8pPr lvl="7" algn="l" rtl="0">
              <a:lnSpc>
                <a:spcPct val="100000"/>
              </a:lnSpc>
              <a:spcBef>
                <a:spcPts val="360"/>
              </a:spcBef>
              <a:spcAft>
                <a:spcPts val="0"/>
              </a:spcAft>
              <a:buSzPts val="1530"/>
              <a:buChar char="•"/>
              <a:defRPr/>
            </a:lvl8pPr>
            <a:lvl9pPr lvl="8" algn="l" rtl="0">
              <a:lnSpc>
                <a:spcPct val="100000"/>
              </a:lnSpc>
              <a:spcBef>
                <a:spcPts val="360"/>
              </a:spcBef>
              <a:spcAft>
                <a:spcPts val="0"/>
              </a:spcAft>
              <a:buSzPts val="1530"/>
              <a:buChar char="•"/>
              <a:defRPr/>
            </a:lvl9pPr>
          </a:lstStyle>
          <a:p>
            <a:endParaRPr/>
          </a:p>
        </p:txBody>
      </p:sp>
      <p:sp>
        <p:nvSpPr>
          <p:cNvPr id="172" name="Google Shape;172;p21"/>
          <p:cNvSpPr txBox="1">
            <a:spLocks noGrp="1"/>
          </p:cNvSpPr>
          <p:nvPr>
            <p:ph type="dt" idx="10"/>
          </p:nvPr>
        </p:nvSpPr>
        <p:spPr>
          <a:xfrm>
            <a:off x="685800" y="4686300"/>
            <a:ext cx="1905000" cy="3429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3" name="Google Shape;173;p21"/>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4" name="Google Shape;174;p21"/>
          <p:cNvSpPr txBox="1">
            <a:spLocks noGrp="1"/>
          </p:cNvSpPr>
          <p:nvPr>
            <p:ph type="sldNum" idx="12"/>
          </p:nvPr>
        </p:nvSpPr>
        <p:spPr>
          <a:xfrm>
            <a:off x="6553200" y="4686300"/>
            <a:ext cx="1905000" cy="3429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1pPr>
            <a:lvl2pPr marL="0" marR="0" lvl="1"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2pPr>
            <a:lvl3pPr marL="0" marR="0" lvl="2"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3pPr>
            <a:lvl4pPr marL="0" marR="0" lvl="3"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4pPr>
            <a:lvl5pPr marL="0" marR="0" lvl="4"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5pPr>
            <a:lvl6pPr marL="0" marR="0" lvl="5"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6pPr>
            <a:lvl7pPr marL="0" marR="0" lvl="6"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7pPr>
            <a:lvl8pPr marL="0" marR="0" lvl="7"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8pPr>
            <a:lvl9pPr marL="0" marR="0" lvl="8"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ido" type="objOnly">
  <p:cSld name="OBJECT_ONLY">
    <p:spTree>
      <p:nvGrpSpPr>
        <p:cNvPr id="1" name="Shape 175"/>
        <p:cNvGrpSpPr/>
        <p:nvPr/>
      </p:nvGrpSpPr>
      <p:grpSpPr>
        <a:xfrm>
          <a:off x="0" y="0"/>
          <a:ext cx="0" cy="0"/>
          <a:chOff x="0" y="0"/>
          <a:chExt cx="0" cy="0"/>
        </a:xfrm>
      </p:grpSpPr>
      <p:sp>
        <p:nvSpPr>
          <p:cNvPr id="176" name="Google Shape;176;p22"/>
          <p:cNvSpPr txBox="1">
            <a:spLocks noGrp="1"/>
          </p:cNvSpPr>
          <p:nvPr>
            <p:ph type="body" idx="1"/>
          </p:nvPr>
        </p:nvSpPr>
        <p:spPr>
          <a:xfrm>
            <a:off x="457200" y="208360"/>
            <a:ext cx="8229600" cy="4389900"/>
          </a:xfrm>
          <a:prstGeom prst="rect">
            <a:avLst/>
          </a:prstGeom>
          <a:noFill/>
          <a:ln>
            <a:noFill/>
          </a:ln>
        </p:spPr>
        <p:txBody>
          <a:bodyPr spcFirstLastPara="1" wrap="square" lIns="91425" tIns="45700" rIns="91425" bIns="45700" anchor="t" anchorCtr="0">
            <a:noAutofit/>
          </a:bodyPr>
          <a:lstStyle>
            <a:lvl1pPr marL="457200" lvl="0" indent="-297180" algn="l" rtl="0">
              <a:lnSpc>
                <a:spcPct val="100000"/>
              </a:lnSpc>
              <a:spcBef>
                <a:spcPts val="360"/>
              </a:spcBef>
              <a:spcAft>
                <a:spcPts val="0"/>
              </a:spcAft>
              <a:buSzPts val="1080"/>
              <a:buChar char="●"/>
              <a:defRPr/>
            </a:lvl1pPr>
            <a:lvl2pPr marL="914400" lvl="1" indent="-342900" algn="l" rtl="0">
              <a:lnSpc>
                <a:spcPct val="100000"/>
              </a:lnSpc>
              <a:spcBef>
                <a:spcPts val="360"/>
              </a:spcBef>
              <a:spcAft>
                <a:spcPts val="0"/>
              </a:spcAft>
              <a:buSzPts val="1800"/>
              <a:buChar char="●"/>
              <a:defRPr/>
            </a:lvl2pPr>
            <a:lvl3pPr marL="1371600" lvl="2" indent="-297180" algn="l" rtl="0">
              <a:lnSpc>
                <a:spcPct val="100000"/>
              </a:lnSpc>
              <a:spcBef>
                <a:spcPts val="360"/>
              </a:spcBef>
              <a:spcAft>
                <a:spcPts val="0"/>
              </a:spcAft>
              <a:buSzPts val="1080"/>
              <a:buChar char="●"/>
              <a:defRPr/>
            </a:lvl3pPr>
            <a:lvl4pPr marL="1828800" lvl="3" indent="-342900" algn="l" rtl="0">
              <a:lnSpc>
                <a:spcPct val="100000"/>
              </a:lnSpc>
              <a:spcBef>
                <a:spcPts val="360"/>
              </a:spcBef>
              <a:spcAft>
                <a:spcPts val="0"/>
              </a:spcAft>
              <a:buSzPts val="1800"/>
              <a:buChar char="●"/>
              <a:defRPr/>
            </a:lvl4pPr>
            <a:lvl5pPr marL="2286000" lvl="4" indent="-297179" algn="l" rtl="0">
              <a:lnSpc>
                <a:spcPct val="100000"/>
              </a:lnSpc>
              <a:spcBef>
                <a:spcPts val="360"/>
              </a:spcBef>
              <a:spcAft>
                <a:spcPts val="0"/>
              </a:spcAft>
              <a:buSzPts val="1080"/>
              <a:buChar char="●"/>
              <a:defRPr/>
            </a:lvl5pPr>
            <a:lvl6pPr marL="2743200" lvl="5" indent="-297179" algn="l" rtl="0">
              <a:lnSpc>
                <a:spcPct val="100000"/>
              </a:lnSpc>
              <a:spcBef>
                <a:spcPts val="360"/>
              </a:spcBef>
              <a:spcAft>
                <a:spcPts val="0"/>
              </a:spcAft>
              <a:buSzPts val="1080"/>
              <a:buChar char="●"/>
              <a:defRPr/>
            </a:lvl6pPr>
            <a:lvl7pPr marL="3200400" lvl="6" indent="-297179" algn="l" rtl="0">
              <a:lnSpc>
                <a:spcPct val="100000"/>
              </a:lnSpc>
              <a:spcBef>
                <a:spcPts val="360"/>
              </a:spcBef>
              <a:spcAft>
                <a:spcPts val="0"/>
              </a:spcAft>
              <a:buSzPts val="1080"/>
              <a:buChar char="●"/>
              <a:defRPr/>
            </a:lvl7pPr>
            <a:lvl8pPr marL="3657600" lvl="7" indent="-297179" algn="l" rtl="0">
              <a:lnSpc>
                <a:spcPct val="100000"/>
              </a:lnSpc>
              <a:spcBef>
                <a:spcPts val="360"/>
              </a:spcBef>
              <a:spcAft>
                <a:spcPts val="0"/>
              </a:spcAft>
              <a:buSzPts val="1080"/>
              <a:buChar char="●"/>
              <a:defRPr/>
            </a:lvl8pPr>
            <a:lvl9pPr marL="4114800" lvl="8" indent="-297179" algn="l" rtl="0">
              <a:lnSpc>
                <a:spcPct val="100000"/>
              </a:lnSpc>
              <a:spcBef>
                <a:spcPts val="360"/>
              </a:spcBef>
              <a:spcAft>
                <a:spcPts val="0"/>
              </a:spcAft>
              <a:buSzPts val="1080"/>
              <a:buChar char="●"/>
              <a:defRPr/>
            </a:lvl9pPr>
          </a:lstStyle>
          <a:p>
            <a:endParaRPr/>
          </a:p>
        </p:txBody>
      </p:sp>
      <p:sp>
        <p:nvSpPr>
          <p:cNvPr id="177" name="Google Shape;177;p22"/>
          <p:cNvSpPr txBox="1">
            <a:spLocks noGrp="1"/>
          </p:cNvSpPr>
          <p:nvPr>
            <p:ph type="dt" idx="10"/>
          </p:nvPr>
        </p:nvSpPr>
        <p:spPr>
          <a:xfrm>
            <a:off x="457200" y="4682728"/>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8" name="Google Shape;178;p22"/>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9" name="Google Shape;179;p22"/>
          <p:cNvSpPr txBox="1">
            <a:spLocks noGrp="1"/>
          </p:cNvSpPr>
          <p:nvPr>
            <p:ph type="sldNum" idx="12"/>
          </p:nvPr>
        </p:nvSpPr>
        <p:spPr>
          <a:xfrm>
            <a:off x="6553200" y="4682728"/>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1pPr>
            <a:lvl2pPr marL="0" marR="0" lvl="1"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2pPr>
            <a:lvl3pPr marL="0" marR="0" lvl="2"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3pPr>
            <a:lvl4pPr marL="0" marR="0" lvl="3"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4pPr>
            <a:lvl5pPr marL="0" marR="0" lvl="4"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5pPr>
            <a:lvl6pPr marL="0" marR="0" lvl="5"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6pPr>
            <a:lvl7pPr marL="0" marR="0" lvl="6"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7pPr>
            <a:lvl8pPr marL="0" marR="0" lvl="7"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8pPr>
            <a:lvl9pPr marL="0" marR="0" lvl="8"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s-419"/>
              <a:t>‹Nº›</a:t>
            </a:fld>
            <a:endParaRPr>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180"/>
        <p:cNvGrpSpPr/>
        <p:nvPr/>
      </p:nvGrpSpPr>
      <p:grpSpPr>
        <a:xfrm>
          <a:off x="0" y="0"/>
          <a:ext cx="0" cy="0"/>
          <a:chOff x="0" y="0"/>
          <a:chExt cx="0" cy="0"/>
        </a:xfrm>
      </p:grpSpPr>
      <p:sp>
        <p:nvSpPr>
          <p:cNvPr id="181" name="Google Shape;181;p23"/>
          <p:cNvSpPr txBox="1">
            <a:spLocks noGrp="1"/>
          </p:cNvSpPr>
          <p:nvPr>
            <p:ph type="title"/>
          </p:nvPr>
        </p:nvSpPr>
        <p:spPr>
          <a:xfrm rot="5400000">
            <a:off x="5463150" y="1374610"/>
            <a:ext cx="4389900" cy="2057400"/>
          </a:xfrm>
          <a:prstGeom prst="rect">
            <a:avLst/>
          </a:prstGeom>
          <a:noFill/>
          <a:ln>
            <a:noFill/>
          </a:ln>
        </p:spPr>
        <p:txBody>
          <a:bodyPr spcFirstLastPara="1" wrap="square" lIns="91425" tIns="45700" rIns="91425" bIns="45700" anchor="ctr" anchorCtr="1">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2" name="Google Shape;182;p23"/>
          <p:cNvSpPr txBox="1">
            <a:spLocks noGrp="1"/>
          </p:cNvSpPr>
          <p:nvPr>
            <p:ph type="body" idx="1"/>
          </p:nvPr>
        </p:nvSpPr>
        <p:spPr>
          <a:xfrm rot="5400000">
            <a:off x="1272150" y="-606590"/>
            <a:ext cx="4389900" cy="6019800"/>
          </a:xfrm>
          <a:prstGeom prst="rect">
            <a:avLst/>
          </a:prstGeom>
          <a:noFill/>
          <a:ln>
            <a:noFill/>
          </a:ln>
        </p:spPr>
        <p:txBody>
          <a:bodyPr spcFirstLastPara="1" wrap="square" lIns="91425" tIns="45700" rIns="91425" bIns="45700" anchor="t" anchorCtr="0">
            <a:noAutofit/>
          </a:bodyPr>
          <a:lstStyle>
            <a:lvl1pPr marL="457200" lvl="0" indent="-314325" algn="l" rtl="0">
              <a:lnSpc>
                <a:spcPct val="100000"/>
              </a:lnSpc>
              <a:spcBef>
                <a:spcPts val="360"/>
              </a:spcBef>
              <a:spcAft>
                <a:spcPts val="0"/>
              </a:spcAft>
              <a:buSzPts val="1350"/>
              <a:buChar char="●"/>
              <a:defRPr/>
            </a:lvl1pPr>
            <a:lvl2pPr marL="914400" lvl="1" indent="-314325" algn="l" rtl="0">
              <a:lnSpc>
                <a:spcPct val="100000"/>
              </a:lnSpc>
              <a:spcBef>
                <a:spcPts val="360"/>
              </a:spcBef>
              <a:spcAft>
                <a:spcPts val="0"/>
              </a:spcAft>
              <a:buSzPts val="1350"/>
              <a:buChar char="●"/>
              <a:defRPr/>
            </a:lvl2pPr>
            <a:lvl3pPr marL="1371600" lvl="2" indent="-314325" algn="l" rtl="0">
              <a:lnSpc>
                <a:spcPct val="100000"/>
              </a:lnSpc>
              <a:spcBef>
                <a:spcPts val="360"/>
              </a:spcBef>
              <a:spcAft>
                <a:spcPts val="0"/>
              </a:spcAft>
              <a:buSzPts val="1350"/>
              <a:buChar char="●"/>
              <a:defRPr/>
            </a:lvl3pPr>
            <a:lvl4pPr marL="1828800" lvl="3" indent="-314325" algn="l" rtl="0">
              <a:lnSpc>
                <a:spcPct val="100000"/>
              </a:lnSpc>
              <a:spcBef>
                <a:spcPts val="360"/>
              </a:spcBef>
              <a:spcAft>
                <a:spcPts val="0"/>
              </a:spcAft>
              <a:buSzPts val="1350"/>
              <a:buChar char="●"/>
              <a:defRPr/>
            </a:lvl4pPr>
            <a:lvl5pPr marL="2286000" lvl="4" indent="-314325" algn="l" rtl="0">
              <a:lnSpc>
                <a:spcPct val="100000"/>
              </a:lnSpc>
              <a:spcBef>
                <a:spcPts val="360"/>
              </a:spcBef>
              <a:spcAft>
                <a:spcPts val="0"/>
              </a:spcAft>
              <a:buSzPts val="1350"/>
              <a:buChar char="●"/>
              <a:defRPr/>
            </a:lvl5pPr>
            <a:lvl6pPr marL="2743200" lvl="5" indent="-314325" algn="l" rtl="0">
              <a:lnSpc>
                <a:spcPct val="100000"/>
              </a:lnSpc>
              <a:spcBef>
                <a:spcPts val="360"/>
              </a:spcBef>
              <a:spcAft>
                <a:spcPts val="0"/>
              </a:spcAft>
              <a:buSzPts val="1350"/>
              <a:buChar char="●"/>
              <a:defRPr/>
            </a:lvl6pPr>
            <a:lvl7pPr marL="3200400" lvl="6" indent="-314325" algn="l" rtl="0">
              <a:lnSpc>
                <a:spcPct val="100000"/>
              </a:lnSpc>
              <a:spcBef>
                <a:spcPts val="360"/>
              </a:spcBef>
              <a:spcAft>
                <a:spcPts val="0"/>
              </a:spcAft>
              <a:buSzPts val="1350"/>
              <a:buChar char="●"/>
              <a:defRPr/>
            </a:lvl7pPr>
            <a:lvl8pPr marL="3657600" lvl="7" indent="-314325" algn="l" rtl="0">
              <a:lnSpc>
                <a:spcPct val="100000"/>
              </a:lnSpc>
              <a:spcBef>
                <a:spcPts val="360"/>
              </a:spcBef>
              <a:spcAft>
                <a:spcPts val="0"/>
              </a:spcAft>
              <a:buSzPts val="1350"/>
              <a:buChar char="●"/>
              <a:defRPr/>
            </a:lvl8pPr>
            <a:lvl9pPr marL="4114800" lvl="8" indent="-314325" algn="l" rtl="0">
              <a:lnSpc>
                <a:spcPct val="100000"/>
              </a:lnSpc>
              <a:spcBef>
                <a:spcPts val="360"/>
              </a:spcBef>
              <a:spcAft>
                <a:spcPts val="0"/>
              </a:spcAft>
              <a:buSzPts val="1350"/>
              <a:buChar char="●"/>
              <a:defRPr/>
            </a:lvl9pPr>
          </a:lstStyle>
          <a:p>
            <a:endParaRPr/>
          </a:p>
        </p:txBody>
      </p:sp>
      <p:sp>
        <p:nvSpPr>
          <p:cNvPr id="183" name="Google Shape;183;p23"/>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4" name="Google Shape;184;p23"/>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5" name="Google Shape;185;p23"/>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186"/>
        <p:cNvGrpSpPr/>
        <p:nvPr/>
      </p:nvGrpSpPr>
      <p:grpSpPr>
        <a:xfrm>
          <a:off x="0" y="0"/>
          <a:ext cx="0" cy="0"/>
          <a:chOff x="0" y="0"/>
          <a:chExt cx="0" cy="0"/>
        </a:xfrm>
      </p:grpSpPr>
      <p:sp>
        <p:nvSpPr>
          <p:cNvPr id="187" name="Google Shape;187;p24"/>
          <p:cNvSpPr txBox="1">
            <a:spLocks noGrp="1"/>
          </p:cNvSpPr>
          <p:nvPr>
            <p:ph type="title"/>
          </p:nvPr>
        </p:nvSpPr>
        <p:spPr>
          <a:xfrm>
            <a:off x="457200" y="208359"/>
            <a:ext cx="8229600" cy="854700"/>
          </a:xfrm>
          <a:prstGeom prst="rect">
            <a:avLst/>
          </a:prstGeom>
          <a:noFill/>
          <a:ln>
            <a:noFill/>
          </a:ln>
        </p:spPr>
        <p:txBody>
          <a:bodyPr spcFirstLastPara="1" wrap="square" lIns="91425" tIns="45700" rIns="91425" bIns="45700" anchor="ctr" anchorCtr="1">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8" name="Google Shape;188;p24"/>
          <p:cNvSpPr txBox="1">
            <a:spLocks noGrp="1"/>
          </p:cNvSpPr>
          <p:nvPr>
            <p:ph type="body" idx="1"/>
          </p:nvPr>
        </p:nvSpPr>
        <p:spPr>
          <a:xfrm rot="5400000">
            <a:off x="2872950" y="-1215600"/>
            <a:ext cx="3398100" cy="8229600"/>
          </a:xfrm>
          <a:prstGeom prst="rect">
            <a:avLst/>
          </a:prstGeom>
          <a:noFill/>
          <a:ln>
            <a:noFill/>
          </a:ln>
        </p:spPr>
        <p:txBody>
          <a:bodyPr spcFirstLastPara="1" wrap="square" lIns="91425" tIns="45700" rIns="91425" bIns="45700" anchor="t" anchorCtr="0">
            <a:noAutofit/>
          </a:bodyPr>
          <a:lstStyle>
            <a:lvl1pPr marL="457200" lvl="0" indent="-314325" algn="l" rtl="0">
              <a:lnSpc>
                <a:spcPct val="100000"/>
              </a:lnSpc>
              <a:spcBef>
                <a:spcPts val="360"/>
              </a:spcBef>
              <a:spcAft>
                <a:spcPts val="0"/>
              </a:spcAft>
              <a:buSzPts val="1350"/>
              <a:buChar char="●"/>
              <a:defRPr/>
            </a:lvl1pPr>
            <a:lvl2pPr marL="914400" lvl="1" indent="-314325" algn="l" rtl="0">
              <a:lnSpc>
                <a:spcPct val="100000"/>
              </a:lnSpc>
              <a:spcBef>
                <a:spcPts val="360"/>
              </a:spcBef>
              <a:spcAft>
                <a:spcPts val="0"/>
              </a:spcAft>
              <a:buSzPts val="1350"/>
              <a:buChar char="●"/>
              <a:defRPr/>
            </a:lvl2pPr>
            <a:lvl3pPr marL="1371600" lvl="2" indent="-314325" algn="l" rtl="0">
              <a:lnSpc>
                <a:spcPct val="100000"/>
              </a:lnSpc>
              <a:spcBef>
                <a:spcPts val="360"/>
              </a:spcBef>
              <a:spcAft>
                <a:spcPts val="0"/>
              </a:spcAft>
              <a:buSzPts val="1350"/>
              <a:buChar char="●"/>
              <a:defRPr/>
            </a:lvl3pPr>
            <a:lvl4pPr marL="1828800" lvl="3" indent="-314325" algn="l" rtl="0">
              <a:lnSpc>
                <a:spcPct val="100000"/>
              </a:lnSpc>
              <a:spcBef>
                <a:spcPts val="360"/>
              </a:spcBef>
              <a:spcAft>
                <a:spcPts val="0"/>
              </a:spcAft>
              <a:buSzPts val="1350"/>
              <a:buChar char="●"/>
              <a:defRPr/>
            </a:lvl4pPr>
            <a:lvl5pPr marL="2286000" lvl="4" indent="-314325" algn="l" rtl="0">
              <a:lnSpc>
                <a:spcPct val="100000"/>
              </a:lnSpc>
              <a:spcBef>
                <a:spcPts val="360"/>
              </a:spcBef>
              <a:spcAft>
                <a:spcPts val="0"/>
              </a:spcAft>
              <a:buSzPts val="1350"/>
              <a:buChar char="●"/>
              <a:defRPr/>
            </a:lvl5pPr>
            <a:lvl6pPr marL="2743200" lvl="5" indent="-314325" algn="l" rtl="0">
              <a:lnSpc>
                <a:spcPct val="100000"/>
              </a:lnSpc>
              <a:spcBef>
                <a:spcPts val="360"/>
              </a:spcBef>
              <a:spcAft>
                <a:spcPts val="0"/>
              </a:spcAft>
              <a:buSzPts val="1350"/>
              <a:buChar char="●"/>
              <a:defRPr/>
            </a:lvl6pPr>
            <a:lvl7pPr marL="3200400" lvl="6" indent="-314325" algn="l" rtl="0">
              <a:lnSpc>
                <a:spcPct val="100000"/>
              </a:lnSpc>
              <a:spcBef>
                <a:spcPts val="360"/>
              </a:spcBef>
              <a:spcAft>
                <a:spcPts val="0"/>
              </a:spcAft>
              <a:buSzPts val="1350"/>
              <a:buChar char="●"/>
              <a:defRPr/>
            </a:lvl7pPr>
            <a:lvl8pPr marL="3657600" lvl="7" indent="-314325" algn="l" rtl="0">
              <a:lnSpc>
                <a:spcPct val="100000"/>
              </a:lnSpc>
              <a:spcBef>
                <a:spcPts val="360"/>
              </a:spcBef>
              <a:spcAft>
                <a:spcPts val="0"/>
              </a:spcAft>
              <a:buSzPts val="1350"/>
              <a:buChar char="●"/>
              <a:defRPr/>
            </a:lvl8pPr>
            <a:lvl9pPr marL="4114800" lvl="8" indent="-314325" algn="l" rtl="0">
              <a:lnSpc>
                <a:spcPct val="100000"/>
              </a:lnSpc>
              <a:spcBef>
                <a:spcPts val="360"/>
              </a:spcBef>
              <a:spcAft>
                <a:spcPts val="0"/>
              </a:spcAft>
              <a:buSzPts val="1350"/>
              <a:buChar char="●"/>
              <a:defRPr/>
            </a:lvl9pPr>
          </a:lstStyle>
          <a:p>
            <a:endParaRPr/>
          </a:p>
        </p:txBody>
      </p:sp>
      <p:sp>
        <p:nvSpPr>
          <p:cNvPr id="189" name="Google Shape;189;p24"/>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90" name="Google Shape;190;p24"/>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91" name="Google Shape;191;p24"/>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192"/>
        <p:cNvGrpSpPr/>
        <p:nvPr/>
      </p:nvGrpSpPr>
      <p:grpSpPr>
        <a:xfrm>
          <a:off x="0" y="0"/>
          <a:ext cx="0" cy="0"/>
          <a:chOff x="0" y="0"/>
          <a:chExt cx="0" cy="0"/>
        </a:xfrm>
      </p:grpSpPr>
      <p:sp>
        <p:nvSpPr>
          <p:cNvPr id="193" name="Google Shape;193;p25"/>
          <p:cNvSpPr txBox="1">
            <a:spLocks noGrp="1"/>
          </p:cNvSpPr>
          <p:nvPr>
            <p:ph type="title"/>
          </p:nvPr>
        </p:nvSpPr>
        <p:spPr>
          <a:xfrm>
            <a:off x="1792288" y="3600450"/>
            <a:ext cx="5486400" cy="425100"/>
          </a:xfrm>
          <a:prstGeom prst="rect">
            <a:avLst/>
          </a:prstGeom>
          <a:noFill/>
          <a:ln>
            <a:noFill/>
          </a:ln>
        </p:spPr>
        <p:txBody>
          <a:bodyPr spcFirstLastPara="1" wrap="square" lIns="91425" tIns="45700" rIns="91425" bIns="45700" anchor="b" anchorCtr="1">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4" name="Google Shape;194;p25"/>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640"/>
              </a:spcBef>
              <a:spcAft>
                <a:spcPts val="0"/>
              </a:spcAft>
              <a:buClr>
                <a:schemeClr val="hlink"/>
              </a:buClr>
              <a:buSzPts val="2400"/>
              <a:buFont typeface="Noto Sans Symbols"/>
              <a:buNone/>
              <a:defRPr sz="3200" b="0" i="0" u="none" strike="noStrike" cap="none">
                <a:solidFill>
                  <a:schemeClr val="lt1"/>
                </a:solidFill>
                <a:latin typeface="Arial"/>
                <a:ea typeface="Arial"/>
                <a:cs typeface="Arial"/>
                <a:sym typeface="Arial"/>
              </a:defRPr>
            </a:lvl1pPr>
            <a:lvl2pPr marR="0" lvl="1" algn="l" rtl="0">
              <a:lnSpc>
                <a:spcPct val="100000"/>
              </a:lnSpc>
              <a:spcBef>
                <a:spcPts val="560"/>
              </a:spcBef>
              <a:spcAft>
                <a:spcPts val="0"/>
              </a:spcAft>
              <a:buClr>
                <a:schemeClr val="lt2"/>
              </a:buClr>
              <a:buSzPts val="2100"/>
              <a:buFont typeface="Noto Sans Symbols"/>
              <a:buNone/>
              <a:defRPr sz="2800" b="0" i="0" u="none" strike="noStrike" cap="none">
                <a:solidFill>
                  <a:schemeClr val="lt1"/>
                </a:solidFill>
                <a:latin typeface="Arial"/>
                <a:ea typeface="Arial"/>
                <a:cs typeface="Arial"/>
                <a:sym typeface="Arial"/>
              </a:defRPr>
            </a:lvl2pPr>
            <a:lvl3pPr marR="0" lvl="2" algn="l" rtl="0">
              <a:lnSpc>
                <a:spcPct val="100000"/>
              </a:lnSpc>
              <a:spcBef>
                <a:spcPts val="480"/>
              </a:spcBef>
              <a:spcAft>
                <a:spcPts val="0"/>
              </a:spcAft>
              <a:buClr>
                <a:schemeClr val="accent2"/>
              </a:buClr>
              <a:buSzPts val="1800"/>
              <a:buFont typeface="Noto Sans Symbols"/>
              <a:buNone/>
              <a:defRPr sz="2400" b="0" i="0" u="none" strike="noStrike" cap="none">
                <a:solidFill>
                  <a:schemeClr val="lt1"/>
                </a:solidFill>
                <a:latin typeface="Arial"/>
                <a:ea typeface="Arial"/>
                <a:cs typeface="Arial"/>
                <a:sym typeface="Arial"/>
              </a:defRPr>
            </a:lvl3pPr>
            <a:lvl4pPr marR="0" lvl="3" algn="l" rtl="0">
              <a:lnSpc>
                <a:spcPct val="100000"/>
              </a:lnSpc>
              <a:spcBef>
                <a:spcPts val="400"/>
              </a:spcBef>
              <a:spcAft>
                <a:spcPts val="0"/>
              </a:spcAft>
              <a:buClr>
                <a:schemeClr val="folHlink"/>
              </a:buClr>
              <a:buSzPts val="1500"/>
              <a:buFont typeface="Noto Sans Symbols"/>
              <a:buNone/>
              <a:defRPr sz="2000" b="0" i="0" u="none" strike="noStrike" cap="none">
                <a:solidFill>
                  <a:schemeClr val="lt1"/>
                </a:solidFill>
                <a:latin typeface="Arial"/>
                <a:ea typeface="Arial"/>
                <a:cs typeface="Arial"/>
                <a:sym typeface="Arial"/>
              </a:defRPr>
            </a:lvl4pPr>
            <a:lvl5pPr marR="0" lvl="4" algn="l" rtl="0">
              <a:lnSpc>
                <a:spcPct val="100000"/>
              </a:lnSpc>
              <a:spcBef>
                <a:spcPts val="400"/>
              </a:spcBef>
              <a:spcAft>
                <a:spcPts val="0"/>
              </a:spcAft>
              <a:buClr>
                <a:schemeClr val="lt1"/>
              </a:buClr>
              <a:buSzPts val="1500"/>
              <a:buFont typeface="Noto Sans Symbols"/>
              <a:buNone/>
              <a:defRPr sz="2000" b="0" i="0" u="none" strike="noStrike" cap="none">
                <a:solidFill>
                  <a:schemeClr val="lt1"/>
                </a:solidFill>
                <a:latin typeface="Arial"/>
                <a:ea typeface="Arial"/>
                <a:cs typeface="Arial"/>
                <a:sym typeface="Arial"/>
              </a:defRPr>
            </a:lvl5pPr>
            <a:lvl6pPr marR="0" lvl="5" algn="l" rtl="0">
              <a:lnSpc>
                <a:spcPct val="100000"/>
              </a:lnSpc>
              <a:spcBef>
                <a:spcPts val="400"/>
              </a:spcBef>
              <a:spcAft>
                <a:spcPts val="0"/>
              </a:spcAft>
              <a:buClr>
                <a:schemeClr val="lt1"/>
              </a:buClr>
              <a:buSzPts val="1500"/>
              <a:buFont typeface="Noto Sans Symbols"/>
              <a:buNone/>
              <a:defRPr sz="2000" b="0" i="0" u="none" strike="noStrike" cap="none">
                <a:solidFill>
                  <a:schemeClr val="lt1"/>
                </a:solidFill>
                <a:latin typeface="Arial"/>
                <a:ea typeface="Arial"/>
                <a:cs typeface="Arial"/>
                <a:sym typeface="Arial"/>
              </a:defRPr>
            </a:lvl6pPr>
            <a:lvl7pPr marR="0" lvl="6" algn="l" rtl="0">
              <a:lnSpc>
                <a:spcPct val="100000"/>
              </a:lnSpc>
              <a:spcBef>
                <a:spcPts val="400"/>
              </a:spcBef>
              <a:spcAft>
                <a:spcPts val="0"/>
              </a:spcAft>
              <a:buClr>
                <a:schemeClr val="lt1"/>
              </a:buClr>
              <a:buSzPts val="1500"/>
              <a:buFont typeface="Noto Sans Symbols"/>
              <a:buNone/>
              <a:defRPr sz="2000" b="0" i="0" u="none" strike="noStrike" cap="none">
                <a:solidFill>
                  <a:schemeClr val="lt1"/>
                </a:solidFill>
                <a:latin typeface="Arial"/>
                <a:ea typeface="Arial"/>
                <a:cs typeface="Arial"/>
                <a:sym typeface="Arial"/>
              </a:defRPr>
            </a:lvl7pPr>
            <a:lvl8pPr marR="0" lvl="7" algn="l" rtl="0">
              <a:lnSpc>
                <a:spcPct val="100000"/>
              </a:lnSpc>
              <a:spcBef>
                <a:spcPts val="400"/>
              </a:spcBef>
              <a:spcAft>
                <a:spcPts val="0"/>
              </a:spcAft>
              <a:buClr>
                <a:schemeClr val="lt1"/>
              </a:buClr>
              <a:buSzPts val="1500"/>
              <a:buFont typeface="Noto Sans Symbols"/>
              <a:buNone/>
              <a:defRPr sz="2000" b="0" i="0" u="none" strike="noStrike" cap="none">
                <a:solidFill>
                  <a:schemeClr val="lt1"/>
                </a:solidFill>
                <a:latin typeface="Arial"/>
                <a:ea typeface="Arial"/>
                <a:cs typeface="Arial"/>
                <a:sym typeface="Arial"/>
              </a:defRPr>
            </a:lvl8pPr>
            <a:lvl9pPr marR="0" lvl="8" algn="l" rtl="0">
              <a:lnSpc>
                <a:spcPct val="100000"/>
              </a:lnSpc>
              <a:spcBef>
                <a:spcPts val="400"/>
              </a:spcBef>
              <a:spcAft>
                <a:spcPts val="0"/>
              </a:spcAft>
              <a:buClr>
                <a:schemeClr val="lt1"/>
              </a:buClr>
              <a:buSzPts val="1500"/>
              <a:buFont typeface="Noto Sans Symbols"/>
              <a:buNone/>
              <a:defRPr sz="2000" b="0" i="0" u="none" strike="noStrike" cap="none">
                <a:solidFill>
                  <a:schemeClr val="lt1"/>
                </a:solidFill>
                <a:latin typeface="Arial"/>
                <a:ea typeface="Arial"/>
                <a:cs typeface="Arial"/>
                <a:sym typeface="Arial"/>
              </a:defRPr>
            </a:lvl9pPr>
          </a:lstStyle>
          <a:p>
            <a:endParaRPr/>
          </a:p>
        </p:txBody>
      </p:sp>
      <p:sp>
        <p:nvSpPr>
          <p:cNvPr id="195" name="Google Shape;195;p25"/>
          <p:cNvSpPr txBox="1">
            <a:spLocks noGrp="1"/>
          </p:cNvSpPr>
          <p:nvPr>
            <p:ph type="body" idx="1"/>
          </p:nvPr>
        </p:nvSpPr>
        <p:spPr>
          <a:xfrm>
            <a:off x="1792288" y="4025503"/>
            <a:ext cx="5486400" cy="603600"/>
          </a:xfrm>
          <a:prstGeom prst="rect">
            <a:avLst/>
          </a:prstGeom>
          <a:noFill/>
          <a:ln>
            <a:noFill/>
          </a:ln>
        </p:spPr>
        <p:txBody>
          <a:bodyPr spcFirstLastPara="1" wrap="square" lIns="91425" tIns="45700" rIns="91425" bIns="45700" anchor="t" anchorCtr="0">
            <a:noAutofit/>
          </a:bodyPr>
          <a:lstStyle>
            <a:lvl1pPr marL="457200" lvl="0" indent="-228600" algn="l" rtl="0">
              <a:lnSpc>
                <a:spcPct val="100000"/>
              </a:lnSpc>
              <a:spcBef>
                <a:spcPts val="280"/>
              </a:spcBef>
              <a:spcAft>
                <a:spcPts val="0"/>
              </a:spcAft>
              <a:buSzPts val="1050"/>
              <a:buNone/>
              <a:defRPr sz="1400"/>
            </a:lvl1pPr>
            <a:lvl2pPr marL="914400" lvl="1" indent="-228600" algn="l" rtl="0">
              <a:lnSpc>
                <a:spcPct val="100000"/>
              </a:lnSpc>
              <a:spcBef>
                <a:spcPts val="240"/>
              </a:spcBef>
              <a:spcAft>
                <a:spcPts val="0"/>
              </a:spcAft>
              <a:buSzPts val="900"/>
              <a:buNone/>
              <a:defRPr sz="1200"/>
            </a:lvl2pPr>
            <a:lvl3pPr marL="1371600" lvl="2" indent="-228600" algn="l" rtl="0">
              <a:lnSpc>
                <a:spcPct val="100000"/>
              </a:lnSpc>
              <a:spcBef>
                <a:spcPts val="200"/>
              </a:spcBef>
              <a:spcAft>
                <a:spcPts val="0"/>
              </a:spcAft>
              <a:buSzPts val="750"/>
              <a:buNone/>
              <a:defRPr sz="1000"/>
            </a:lvl3pPr>
            <a:lvl4pPr marL="1828800" lvl="3" indent="-228600" algn="l" rtl="0">
              <a:lnSpc>
                <a:spcPct val="100000"/>
              </a:lnSpc>
              <a:spcBef>
                <a:spcPts val="180"/>
              </a:spcBef>
              <a:spcAft>
                <a:spcPts val="0"/>
              </a:spcAft>
              <a:buSzPts val="675"/>
              <a:buNone/>
              <a:defRPr sz="900"/>
            </a:lvl4pPr>
            <a:lvl5pPr marL="2286000" lvl="4" indent="-228600" algn="l" rtl="0">
              <a:lnSpc>
                <a:spcPct val="100000"/>
              </a:lnSpc>
              <a:spcBef>
                <a:spcPts val="180"/>
              </a:spcBef>
              <a:spcAft>
                <a:spcPts val="0"/>
              </a:spcAft>
              <a:buSzPts val="675"/>
              <a:buNone/>
              <a:defRPr sz="900"/>
            </a:lvl5pPr>
            <a:lvl6pPr marL="2743200" lvl="5" indent="-228600" algn="l" rtl="0">
              <a:lnSpc>
                <a:spcPct val="100000"/>
              </a:lnSpc>
              <a:spcBef>
                <a:spcPts val="180"/>
              </a:spcBef>
              <a:spcAft>
                <a:spcPts val="0"/>
              </a:spcAft>
              <a:buSzPts val="675"/>
              <a:buNone/>
              <a:defRPr sz="900"/>
            </a:lvl6pPr>
            <a:lvl7pPr marL="3200400" lvl="6" indent="-228600" algn="l" rtl="0">
              <a:lnSpc>
                <a:spcPct val="100000"/>
              </a:lnSpc>
              <a:spcBef>
                <a:spcPts val="180"/>
              </a:spcBef>
              <a:spcAft>
                <a:spcPts val="0"/>
              </a:spcAft>
              <a:buSzPts val="675"/>
              <a:buNone/>
              <a:defRPr sz="900"/>
            </a:lvl7pPr>
            <a:lvl8pPr marL="3657600" lvl="7" indent="-228600" algn="l" rtl="0">
              <a:lnSpc>
                <a:spcPct val="100000"/>
              </a:lnSpc>
              <a:spcBef>
                <a:spcPts val="180"/>
              </a:spcBef>
              <a:spcAft>
                <a:spcPts val="0"/>
              </a:spcAft>
              <a:buSzPts val="675"/>
              <a:buNone/>
              <a:defRPr sz="900"/>
            </a:lvl8pPr>
            <a:lvl9pPr marL="4114800" lvl="8" indent="-228600" algn="l" rtl="0">
              <a:lnSpc>
                <a:spcPct val="100000"/>
              </a:lnSpc>
              <a:spcBef>
                <a:spcPts val="180"/>
              </a:spcBef>
              <a:spcAft>
                <a:spcPts val="0"/>
              </a:spcAft>
              <a:buSzPts val="675"/>
              <a:buNone/>
              <a:defRPr sz="900"/>
            </a:lvl9pPr>
          </a:lstStyle>
          <a:p>
            <a:endParaRPr/>
          </a:p>
        </p:txBody>
      </p:sp>
      <p:sp>
        <p:nvSpPr>
          <p:cNvPr id="196" name="Google Shape;196;p25"/>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97" name="Google Shape;197;p25"/>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98" name="Google Shape;198;p25"/>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199"/>
        <p:cNvGrpSpPr/>
        <p:nvPr/>
      </p:nvGrpSpPr>
      <p:grpSpPr>
        <a:xfrm>
          <a:off x="0" y="0"/>
          <a:ext cx="0" cy="0"/>
          <a:chOff x="0" y="0"/>
          <a:chExt cx="0" cy="0"/>
        </a:xfrm>
      </p:grpSpPr>
      <p:sp>
        <p:nvSpPr>
          <p:cNvPr id="200" name="Google Shape;200;p26"/>
          <p:cNvSpPr txBox="1">
            <a:spLocks noGrp="1"/>
          </p:cNvSpPr>
          <p:nvPr>
            <p:ph type="title"/>
          </p:nvPr>
        </p:nvSpPr>
        <p:spPr>
          <a:xfrm>
            <a:off x="457200" y="204788"/>
            <a:ext cx="3008400" cy="871500"/>
          </a:xfrm>
          <a:prstGeom prst="rect">
            <a:avLst/>
          </a:prstGeom>
          <a:noFill/>
          <a:ln>
            <a:noFill/>
          </a:ln>
        </p:spPr>
        <p:txBody>
          <a:bodyPr spcFirstLastPara="1" wrap="square" lIns="91425" tIns="45700" rIns="91425" bIns="45700" anchor="b" anchorCtr="1">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1" name="Google Shape;201;p26"/>
          <p:cNvSpPr txBox="1">
            <a:spLocks noGrp="1"/>
          </p:cNvSpPr>
          <p:nvPr>
            <p:ph type="body" idx="1"/>
          </p:nvPr>
        </p:nvSpPr>
        <p:spPr>
          <a:xfrm>
            <a:off x="3575050" y="204788"/>
            <a:ext cx="5111700" cy="4389900"/>
          </a:xfrm>
          <a:prstGeom prst="rect">
            <a:avLst/>
          </a:prstGeom>
          <a:noFill/>
          <a:ln>
            <a:noFill/>
          </a:ln>
        </p:spPr>
        <p:txBody>
          <a:bodyPr spcFirstLastPara="1" wrap="square" lIns="91425" tIns="45700" rIns="91425" bIns="45700" anchor="t" anchorCtr="0">
            <a:noAutofit/>
          </a:bodyPr>
          <a:lstStyle>
            <a:lvl1pPr marL="457200" lvl="0" indent="-381000" algn="l" rtl="0">
              <a:lnSpc>
                <a:spcPct val="100000"/>
              </a:lnSpc>
              <a:spcBef>
                <a:spcPts val="640"/>
              </a:spcBef>
              <a:spcAft>
                <a:spcPts val="0"/>
              </a:spcAft>
              <a:buSzPts val="2400"/>
              <a:buChar char="●"/>
              <a:defRPr sz="3200"/>
            </a:lvl1pPr>
            <a:lvl2pPr marL="914400" lvl="1" indent="-361950" algn="l" rtl="0">
              <a:lnSpc>
                <a:spcPct val="100000"/>
              </a:lnSpc>
              <a:spcBef>
                <a:spcPts val="560"/>
              </a:spcBef>
              <a:spcAft>
                <a:spcPts val="0"/>
              </a:spcAft>
              <a:buSzPts val="2100"/>
              <a:buChar char="●"/>
              <a:defRPr sz="2800"/>
            </a:lvl2pPr>
            <a:lvl3pPr marL="1371600" lvl="2" indent="-342900" algn="l" rtl="0">
              <a:lnSpc>
                <a:spcPct val="100000"/>
              </a:lnSpc>
              <a:spcBef>
                <a:spcPts val="480"/>
              </a:spcBef>
              <a:spcAft>
                <a:spcPts val="0"/>
              </a:spcAft>
              <a:buSzPts val="1800"/>
              <a:buChar char="●"/>
              <a:defRPr sz="2400"/>
            </a:lvl3pPr>
            <a:lvl4pPr marL="1828800" lvl="3" indent="-323850" algn="l" rtl="0">
              <a:lnSpc>
                <a:spcPct val="100000"/>
              </a:lnSpc>
              <a:spcBef>
                <a:spcPts val="400"/>
              </a:spcBef>
              <a:spcAft>
                <a:spcPts val="0"/>
              </a:spcAft>
              <a:buSzPts val="1500"/>
              <a:buChar char="●"/>
              <a:defRPr sz="2000"/>
            </a:lvl4pPr>
            <a:lvl5pPr marL="2286000" lvl="4" indent="-323850" algn="l" rtl="0">
              <a:lnSpc>
                <a:spcPct val="100000"/>
              </a:lnSpc>
              <a:spcBef>
                <a:spcPts val="400"/>
              </a:spcBef>
              <a:spcAft>
                <a:spcPts val="0"/>
              </a:spcAft>
              <a:buSzPts val="1500"/>
              <a:buChar char="●"/>
              <a:defRPr sz="2000"/>
            </a:lvl5pPr>
            <a:lvl6pPr marL="2743200" lvl="5" indent="-323850" algn="l" rtl="0">
              <a:lnSpc>
                <a:spcPct val="100000"/>
              </a:lnSpc>
              <a:spcBef>
                <a:spcPts val="400"/>
              </a:spcBef>
              <a:spcAft>
                <a:spcPts val="0"/>
              </a:spcAft>
              <a:buSzPts val="1500"/>
              <a:buChar char="●"/>
              <a:defRPr sz="2000"/>
            </a:lvl6pPr>
            <a:lvl7pPr marL="3200400" lvl="6" indent="-323850" algn="l" rtl="0">
              <a:lnSpc>
                <a:spcPct val="100000"/>
              </a:lnSpc>
              <a:spcBef>
                <a:spcPts val="400"/>
              </a:spcBef>
              <a:spcAft>
                <a:spcPts val="0"/>
              </a:spcAft>
              <a:buSzPts val="1500"/>
              <a:buChar char="●"/>
              <a:defRPr sz="2000"/>
            </a:lvl7pPr>
            <a:lvl8pPr marL="3657600" lvl="7" indent="-323850" algn="l" rtl="0">
              <a:lnSpc>
                <a:spcPct val="100000"/>
              </a:lnSpc>
              <a:spcBef>
                <a:spcPts val="400"/>
              </a:spcBef>
              <a:spcAft>
                <a:spcPts val="0"/>
              </a:spcAft>
              <a:buSzPts val="1500"/>
              <a:buChar char="●"/>
              <a:defRPr sz="2000"/>
            </a:lvl8pPr>
            <a:lvl9pPr marL="4114800" lvl="8" indent="-323850" algn="l" rtl="0">
              <a:lnSpc>
                <a:spcPct val="100000"/>
              </a:lnSpc>
              <a:spcBef>
                <a:spcPts val="400"/>
              </a:spcBef>
              <a:spcAft>
                <a:spcPts val="0"/>
              </a:spcAft>
              <a:buSzPts val="1500"/>
              <a:buChar char="●"/>
              <a:defRPr sz="2000"/>
            </a:lvl9pPr>
          </a:lstStyle>
          <a:p>
            <a:endParaRPr/>
          </a:p>
        </p:txBody>
      </p:sp>
      <p:sp>
        <p:nvSpPr>
          <p:cNvPr id="202" name="Google Shape;202;p26"/>
          <p:cNvSpPr txBox="1">
            <a:spLocks noGrp="1"/>
          </p:cNvSpPr>
          <p:nvPr>
            <p:ph type="body" idx="2"/>
          </p:nvPr>
        </p:nvSpPr>
        <p:spPr>
          <a:xfrm>
            <a:off x="457200" y="1076325"/>
            <a:ext cx="3008400" cy="3518400"/>
          </a:xfrm>
          <a:prstGeom prst="rect">
            <a:avLst/>
          </a:prstGeom>
          <a:noFill/>
          <a:ln>
            <a:noFill/>
          </a:ln>
        </p:spPr>
        <p:txBody>
          <a:bodyPr spcFirstLastPara="1" wrap="square" lIns="91425" tIns="45700" rIns="91425" bIns="45700" anchor="t" anchorCtr="0">
            <a:noAutofit/>
          </a:bodyPr>
          <a:lstStyle>
            <a:lvl1pPr marL="457200" lvl="0" indent="-228600" algn="l" rtl="0">
              <a:lnSpc>
                <a:spcPct val="100000"/>
              </a:lnSpc>
              <a:spcBef>
                <a:spcPts val="280"/>
              </a:spcBef>
              <a:spcAft>
                <a:spcPts val="0"/>
              </a:spcAft>
              <a:buSzPts val="1050"/>
              <a:buNone/>
              <a:defRPr sz="1400"/>
            </a:lvl1pPr>
            <a:lvl2pPr marL="914400" lvl="1" indent="-228600" algn="l" rtl="0">
              <a:lnSpc>
                <a:spcPct val="100000"/>
              </a:lnSpc>
              <a:spcBef>
                <a:spcPts val="240"/>
              </a:spcBef>
              <a:spcAft>
                <a:spcPts val="0"/>
              </a:spcAft>
              <a:buSzPts val="900"/>
              <a:buNone/>
              <a:defRPr sz="1200"/>
            </a:lvl2pPr>
            <a:lvl3pPr marL="1371600" lvl="2" indent="-228600" algn="l" rtl="0">
              <a:lnSpc>
                <a:spcPct val="100000"/>
              </a:lnSpc>
              <a:spcBef>
                <a:spcPts val="200"/>
              </a:spcBef>
              <a:spcAft>
                <a:spcPts val="0"/>
              </a:spcAft>
              <a:buSzPts val="750"/>
              <a:buNone/>
              <a:defRPr sz="1000"/>
            </a:lvl3pPr>
            <a:lvl4pPr marL="1828800" lvl="3" indent="-228600" algn="l" rtl="0">
              <a:lnSpc>
                <a:spcPct val="100000"/>
              </a:lnSpc>
              <a:spcBef>
                <a:spcPts val="180"/>
              </a:spcBef>
              <a:spcAft>
                <a:spcPts val="0"/>
              </a:spcAft>
              <a:buSzPts val="675"/>
              <a:buNone/>
              <a:defRPr sz="900"/>
            </a:lvl4pPr>
            <a:lvl5pPr marL="2286000" lvl="4" indent="-228600" algn="l" rtl="0">
              <a:lnSpc>
                <a:spcPct val="100000"/>
              </a:lnSpc>
              <a:spcBef>
                <a:spcPts val="180"/>
              </a:spcBef>
              <a:spcAft>
                <a:spcPts val="0"/>
              </a:spcAft>
              <a:buSzPts val="675"/>
              <a:buNone/>
              <a:defRPr sz="900"/>
            </a:lvl5pPr>
            <a:lvl6pPr marL="2743200" lvl="5" indent="-228600" algn="l" rtl="0">
              <a:lnSpc>
                <a:spcPct val="100000"/>
              </a:lnSpc>
              <a:spcBef>
                <a:spcPts val="180"/>
              </a:spcBef>
              <a:spcAft>
                <a:spcPts val="0"/>
              </a:spcAft>
              <a:buSzPts val="675"/>
              <a:buNone/>
              <a:defRPr sz="900"/>
            </a:lvl6pPr>
            <a:lvl7pPr marL="3200400" lvl="6" indent="-228600" algn="l" rtl="0">
              <a:lnSpc>
                <a:spcPct val="100000"/>
              </a:lnSpc>
              <a:spcBef>
                <a:spcPts val="180"/>
              </a:spcBef>
              <a:spcAft>
                <a:spcPts val="0"/>
              </a:spcAft>
              <a:buSzPts val="675"/>
              <a:buNone/>
              <a:defRPr sz="900"/>
            </a:lvl7pPr>
            <a:lvl8pPr marL="3657600" lvl="7" indent="-228600" algn="l" rtl="0">
              <a:lnSpc>
                <a:spcPct val="100000"/>
              </a:lnSpc>
              <a:spcBef>
                <a:spcPts val="180"/>
              </a:spcBef>
              <a:spcAft>
                <a:spcPts val="0"/>
              </a:spcAft>
              <a:buSzPts val="675"/>
              <a:buNone/>
              <a:defRPr sz="900"/>
            </a:lvl8pPr>
            <a:lvl9pPr marL="4114800" lvl="8" indent="-228600" algn="l" rtl="0">
              <a:lnSpc>
                <a:spcPct val="100000"/>
              </a:lnSpc>
              <a:spcBef>
                <a:spcPts val="180"/>
              </a:spcBef>
              <a:spcAft>
                <a:spcPts val="0"/>
              </a:spcAft>
              <a:buSzPts val="675"/>
              <a:buNone/>
              <a:defRPr sz="900"/>
            </a:lvl9pPr>
          </a:lstStyle>
          <a:p>
            <a:endParaRPr/>
          </a:p>
        </p:txBody>
      </p:sp>
      <p:sp>
        <p:nvSpPr>
          <p:cNvPr id="203" name="Google Shape;203;p26"/>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04" name="Google Shape;204;p26"/>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05" name="Google Shape;205;p26"/>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206"/>
        <p:cNvGrpSpPr/>
        <p:nvPr/>
      </p:nvGrpSpPr>
      <p:grpSpPr>
        <a:xfrm>
          <a:off x="0" y="0"/>
          <a:ext cx="0" cy="0"/>
          <a:chOff x="0" y="0"/>
          <a:chExt cx="0" cy="0"/>
        </a:xfrm>
      </p:grpSpPr>
      <p:sp>
        <p:nvSpPr>
          <p:cNvPr id="207" name="Google Shape;207;p27"/>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1">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8" name="Google Shape;208;p27"/>
          <p:cNvSpPr txBox="1">
            <a:spLocks noGrp="1"/>
          </p:cNvSpPr>
          <p:nvPr>
            <p:ph type="body" idx="1"/>
          </p:nvPr>
        </p:nvSpPr>
        <p:spPr>
          <a:xfrm>
            <a:off x="457200" y="1151335"/>
            <a:ext cx="4040100" cy="480000"/>
          </a:xfrm>
          <a:prstGeom prst="rect">
            <a:avLst/>
          </a:prstGeom>
          <a:noFill/>
          <a:ln>
            <a:noFill/>
          </a:ln>
        </p:spPr>
        <p:txBody>
          <a:bodyPr spcFirstLastPara="1" wrap="square" lIns="91425" tIns="45700" rIns="91425" bIns="45700" anchor="b" anchorCtr="0">
            <a:noAutofit/>
          </a:bodyPr>
          <a:lstStyle>
            <a:lvl1pPr marL="457200" lvl="0" indent="-228600" algn="l" rtl="0">
              <a:lnSpc>
                <a:spcPct val="100000"/>
              </a:lnSpc>
              <a:spcBef>
                <a:spcPts val="480"/>
              </a:spcBef>
              <a:spcAft>
                <a:spcPts val="0"/>
              </a:spcAft>
              <a:buSzPts val="1800"/>
              <a:buNone/>
              <a:defRPr sz="2400" b="1"/>
            </a:lvl1pPr>
            <a:lvl2pPr marL="914400" lvl="1" indent="-228600" algn="l" rtl="0">
              <a:lnSpc>
                <a:spcPct val="100000"/>
              </a:lnSpc>
              <a:spcBef>
                <a:spcPts val="400"/>
              </a:spcBef>
              <a:spcAft>
                <a:spcPts val="0"/>
              </a:spcAft>
              <a:buSzPts val="1500"/>
              <a:buNone/>
              <a:defRPr sz="2000" b="1"/>
            </a:lvl2pPr>
            <a:lvl3pPr marL="1371600" lvl="2" indent="-228600" algn="l" rtl="0">
              <a:lnSpc>
                <a:spcPct val="100000"/>
              </a:lnSpc>
              <a:spcBef>
                <a:spcPts val="360"/>
              </a:spcBef>
              <a:spcAft>
                <a:spcPts val="0"/>
              </a:spcAft>
              <a:buSzPts val="1350"/>
              <a:buNone/>
              <a:defRPr sz="1800" b="1"/>
            </a:lvl3pPr>
            <a:lvl4pPr marL="1828800" lvl="3" indent="-228600" algn="l" rtl="0">
              <a:lnSpc>
                <a:spcPct val="100000"/>
              </a:lnSpc>
              <a:spcBef>
                <a:spcPts val="320"/>
              </a:spcBef>
              <a:spcAft>
                <a:spcPts val="0"/>
              </a:spcAft>
              <a:buSzPts val="1200"/>
              <a:buNone/>
              <a:defRPr sz="1600" b="1"/>
            </a:lvl4pPr>
            <a:lvl5pPr marL="2286000" lvl="4" indent="-228600" algn="l" rtl="0">
              <a:lnSpc>
                <a:spcPct val="100000"/>
              </a:lnSpc>
              <a:spcBef>
                <a:spcPts val="320"/>
              </a:spcBef>
              <a:spcAft>
                <a:spcPts val="0"/>
              </a:spcAft>
              <a:buSzPts val="1200"/>
              <a:buNone/>
              <a:defRPr sz="1600" b="1"/>
            </a:lvl5pPr>
            <a:lvl6pPr marL="2743200" lvl="5" indent="-228600" algn="l" rtl="0">
              <a:lnSpc>
                <a:spcPct val="100000"/>
              </a:lnSpc>
              <a:spcBef>
                <a:spcPts val="320"/>
              </a:spcBef>
              <a:spcAft>
                <a:spcPts val="0"/>
              </a:spcAft>
              <a:buSzPts val="1200"/>
              <a:buNone/>
              <a:defRPr sz="1600" b="1"/>
            </a:lvl6pPr>
            <a:lvl7pPr marL="3200400" lvl="6" indent="-228600" algn="l" rtl="0">
              <a:lnSpc>
                <a:spcPct val="100000"/>
              </a:lnSpc>
              <a:spcBef>
                <a:spcPts val="320"/>
              </a:spcBef>
              <a:spcAft>
                <a:spcPts val="0"/>
              </a:spcAft>
              <a:buSzPts val="1200"/>
              <a:buNone/>
              <a:defRPr sz="1600" b="1"/>
            </a:lvl7pPr>
            <a:lvl8pPr marL="3657600" lvl="7" indent="-228600" algn="l" rtl="0">
              <a:lnSpc>
                <a:spcPct val="100000"/>
              </a:lnSpc>
              <a:spcBef>
                <a:spcPts val="320"/>
              </a:spcBef>
              <a:spcAft>
                <a:spcPts val="0"/>
              </a:spcAft>
              <a:buSzPts val="1200"/>
              <a:buNone/>
              <a:defRPr sz="1600" b="1"/>
            </a:lvl8pPr>
            <a:lvl9pPr marL="4114800" lvl="8" indent="-228600" algn="l" rtl="0">
              <a:lnSpc>
                <a:spcPct val="100000"/>
              </a:lnSpc>
              <a:spcBef>
                <a:spcPts val="320"/>
              </a:spcBef>
              <a:spcAft>
                <a:spcPts val="0"/>
              </a:spcAft>
              <a:buSzPts val="1200"/>
              <a:buNone/>
              <a:defRPr sz="1600" b="1"/>
            </a:lvl9pPr>
          </a:lstStyle>
          <a:p>
            <a:endParaRPr/>
          </a:p>
        </p:txBody>
      </p:sp>
      <p:sp>
        <p:nvSpPr>
          <p:cNvPr id="209" name="Google Shape;209;p27"/>
          <p:cNvSpPr txBox="1">
            <a:spLocks noGrp="1"/>
          </p:cNvSpPr>
          <p:nvPr>
            <p:ph type="body" idx="2"/>
          </p:nvPr>
        </p:nvSpPr>
        <p:spPr>
          <a:xfrm>
            <a:off x="457200" y="1631156"/>
            <a:ext cx="4040100" cy="29634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480"/>
              </a:spcBef>
              <a:spcAft>
                <a:spcPts val="0"/>
              </a:spcAft>
              <a:buSzPts val="1800"/>
              <a:buChar char="●"/>
              <a:defRPr sz="2400"/>
            </a:lvl1pPr>
            <a:lvl2pPr marL="914400" lvl="1" indent="-323850" algn="l" rtl="0">
              <a:lnSpc>
                <a:spcPct val="100000"/>
              </a:lnSpc>
              <a:spcBef>
                <a:spcPts val="400"/>
              </a:spcBef>
              <a:spcAft>
                <a:spcPts val="0"/>
              </a:spcAft>
              <a:buSzPts val="1500"/>
              <a:buChar char="●"/>
              <a:defRPr sz="2000"/>
            </a:lvl2pPr>
            <a:lvl3pPr marL="1371600" lvl="2" indent="-314325" algn="l" rtl="0">
              <a:lnSpc>
                <a:spcPct val="100000"/>
              </a:lnSpc>
              <a:spcBef>
                <a:spcPts val="360"/>
              </a:spcBef>
              <a:spcAft>
                <a:spcPts val="0"/>
              </a:spcAft>
              <a:buSzPts val="1350"/>
              <a:buChar char="●"/>
              <a:defRPr sz="1800"/>
            </a:lvl3pPr>
            <a:lvl4pPr marL="1828800" lvl="3" indent="-304800" algn="l" rtl="0">
              <a:lnSpc>
                <a:spcPct val="100000"/>
              </a:lnSpc>
              <a:spcBef>
                <a:spcPts val="320"/>
              </a:spcBef>
              <a:spcAft>
                <a:spcPts val="0"/>
              </a:spcAft>
              <a:buSzPts val="1200"/>
              <a:buChar char="●"/>
              <a:defRPr sz="1600"/>
            </a:lvl4pPr>
            <a:lvl5pPr marL="2286000" lvl="4" indent="-304800" algn="l" rtl="0">
              <a:lnSpc>
                <a:spcPct val="100000"/>
              </a:lnSpc>
              <a:spcBef>
                <a:spcPts val="320"/>
              </a:spcBef>
              <a:spcAft>
                <a:spcPts val="0"/>
              </a:spcAft>
              <a:buSzPts val="1200"/>
              <a:buChar char="●"/>
              <a:defRPr sz="1600"/>
            </a:lvl5pPr>
            <a:lvl6pPr marL="2743200" lvl="5" indent="-304800" algn="l" rtl="0">
              <a:lnSpc>
                <a:spcPct val="100000"/>
              </a:lnSpc>
              <a:spcBef>
                <a:spcPts val="320"/>
              </a:spcBef>
              <a:spcAft>
                <a:spcPts val="0"/>
              </a:spcAft>
              <a:buSzPts val="1200"/>
              <a:buChar char="●"/>
              <a:defRPr sz="1600"/>
            </a:lvl6pPr>
            <a:lvl7pPr marL="3200400" lvl="6" indent="-304800" algn="l" rtl="0">
              <a:lnSpc>
                <a:spcPct val="100000"/>
              </a:lnSpc>
              <a:spcBef>
                <a:spcPts val="320"/>
              </a:spcBef>
              <a:spcAft>
                <a:spcPts val="0"/>
              </a:spcAft>
              <a:buSzPts val="1200"/>
              <a:buChar char="●"/>
              <a:defRPr sz="1600"/>
            </a:lvl7pPr>
            <a:lvl8pPr marL="3657600" lvl="7" indent="-304800" algn="l" rtl="0">
              <a:lnSpc>
                <a:spcPct val="100000"/>
              </a:lnSpc>
              <a:spcBef>
                <a:spcPts val="320"/>
              </a:spcBef>
              <a:spcAft>
                <a:spcPts val="0"/>
              </a:spcAft>
              <a:buSzPts val="1200"/>
              <a:buChar char="●"/>
              <a:defRPr sz="1600"/>
            </a:lvl8pPr>
            <a:lvl9pPr marL="4114800" lvl="8" indent="-304800" algn="l" rtl="0">
              <a:lnSpc>
                <a:spcPct val="100000"/>
              </a:lnSpc>
              <a:spcBef>
                <a:spcPts val="320"/>
              </a:spcBef>
              <a:spcAft>
                <a:spcPts val="0"/>
              </a:spcAft>
              <a:buSzPts val="1200"/>
              <a:buChar char="●"/>
              <a:defRPr sz="1600"/>
            </a:lvl9pPr>
          </a:lstStyle>
          <a:p>
            <a:endParaRPr/>
          </a:p>
        </p:txBody>
      </p:sp>
      <p:sp>
        <p:nvSpPr>
          <p:cNvPr id="210" name="Google Shape;210;p27"/>
          <p:cNvSpPr txBox="1">
            <a:spLocks noGrp="1"/>
          </p:cNvSpPr>
          <p:nvPr>
            <p:ph type="body" idx="3"/>
          </p:nvPr>
        </p:nvSpPr>
        <p:spPr>
          <a:xfrm>
            <a:off x="4645025" y="1151335"/>
            <a:ext cx="4041900" cy="480000"/>
          </a:xfrm>
          <a:prstGeom prst="rect">
            <a:avLst/>
          </a:prstGeom>
          <a:noFill/>
          <a:ln>
            <a:noFill/>
          </a:ln>
        </p:spPr>
        <p:txBody>
          <a:bodyPr spcFirstLastPara="1" wrap="square" lIns="91425" tIns="45700" rIns="91425" bIns="45700" anchor="b" anchorCtr="0">
            <a:noAutofit/>
          </a:bodyPr>
          <a:lstStyle>
            <a:lvl1pPr marL="457200" lvl="0" indent="-228600" algn="l" rtl="0">
              <a:lnSpc>
                <a:spcPct val="100000"/>
              </a:lnSpc>
              <a:spcBef>
                <a:spcPts val="480"/>
              </a:spcBef>
              <a:spcAft>
                <a:spcPts val="0"/>
              </a:spcAft>
              <a:buSzPts val="1800"/>
              <a:buNone/>
              <a:defRPr sz="2400" b="1"/>
            </a:lvl1pPr>
            <a:lvl2pPr marL="914400" lvl="1" indent="-228600" algn="l" rtl="0">
              <a:lnSpc>
                <a:spcPct val="100000"/>
              </a:lnSpc>
              <a:spcBef>
                <a:spcPts val="400"/>
              </a:spcBef>
              <a:spcAft>
                <a:spcPts val="0"/>
              </a:spcAft>
              <a:buSzPts val="1500"/>
              <a:buNone/>
              <a:defRPr sz="2000" b="1"/>
            </a:lvl2pPr>
            <a:lvl3pPr marL="1371600" lvl="2" indent="-228600" algn="l" rtl="0">
              <a:lnSpc>
                <a:spcPct val="100000"/>
              </a:lnSpc>
              <a:spcBef>
                <a:spcPts val="360"/>
              </a:spcBef>
              <a:spcAft>
                <a:spcPts val="0"/>
              </a:spcAft>
              <a:buSzPts val="1350"/>
              <a:buNone/>
              <a:defRPr sz="1800" b="1"/>
            </a:lvl3pPr>
            <a:lvl4pPr marL="1828800" lvl="3" indent="-228600" algn="l" rtl="0">
              <a:lnSpc>
                <a:spcPct val="100000"/>
              </a:lnSpc>
              <a:spcBef>
                <a:spcPts val="320"/>
              </a:spcBef>
              <a:spcAft>
                <a:spcPts val="0"/>
              </a:spcAft>
              <a:buSzPts val="1200"/>
              <a:buNone/>
              <a:defRPr sz="1600" b="1"/>
            </a:lvl4pPr>
            <a:lvl5pPr marL="2286000" lvl="4" indent="-228600" algn="l" rtl="0">
              <a:lnSpc>
                <a:spcPct val="100000"/>
              </a:lnSpc>
              <a:spcBef>
                <a:spcPts val="320"/>
              </a:spcBef>
              <a:spcAft>
                <a:spcPts val="0"/>
              </a:spcAft>
              <a:buSzPts val="1200"/>
              <a:buNone/>
              <a:defRPr sz="1600" b="1"/>
            </a:lvl5pPr>
            <a:lvl6pPr marL="2743200" lvl="5" indent="-228600" algn="l" rtl="0">
              <a:lnSpc>
                <a:spcPct val="100000"/>
              </a:lnSpc>
              <a:spcBef>
                <a:spcPts val="320"/>
              </a:spcBef>
              <a:spcAft>
                <a:spcPts val="0"/>
              </a:spcAft>
              <a:buSzPts val="1200"/>
              <a:buNone/>
              <a:defRPr sz="1600" b="1"/>
            </a:lvl6pPr>
            <a:lvl7pPr marL="3200400" lvl="6" indent="-228600" algn="l" rtl="0">
              <a:lnSpc>
                <a:spcPct val="100000"/>
              </a:lnSpc>
              <a:spcBef>
                <a:spcPts val="320"/>
              </a:spcBef>
              <a:spcAft>
                <a:spcPts val="0"/>
              </a:spcAft>
              <a:buSzPts val="1200"/>
              <a:buNone/>
              <a:defRPr sz="1600" b="1"/>
            </a:lvl7pPr>
            <a:lvl8pPr marL="3657600" lvl="7" indent="-228600" algn="l" rtl="0">
              <a:lnSpc>
                <a:spcPct val="100000"/>
              </a:lnSpc>
              <a:spcBef>
                <a:spcPts val="320"/>
              </a:spcBef>
              <a:spcAft>
                <a:spcPts val="0"/>
              </a:spcAft>
              <a:buSzPts val="1200"/>
              <a:buNone/>
              <a:defRPr sz="1600" b="1"/>
            </a:lvl8pPr>
            <a:lvl9pPr marL="4114800" lvl="8" indent="-228600" algn="l" rtl="0">
              <a:lnSpc>
                <a:spcPct val="100000"/>
              </a:lnSpc>
              <a:spcBef>
                <a:spcPts val="320"/>
              </a:spcBef>
              <a:spcAft>
                <a:spcPts val="0"/>
              </a:spcAft>
              <a:buSzPts val="1200"/>
              <a:buNone/>
              <a:defRPr sz="1600" b="1"/>
            </a:lvl9pPr>
          </a:lstStyle>
          <a:p>
            <a:endParaRPr/>
          </a:p>
        </p:txBody>
      </p:sp>
      <p:sp>
        <p:nvSpPr>
          <p:cNvPr id="211" name="Google Shape;211;p27"/>
          <p:cNvSpPr txBox="1">
            <a:spLocks noGrp="1"/>
          </p:cNvSpPr>
          <p:nvPr>
            <p:ph type="body" idx="4"/>
          </p:nvPr>
        </p:nvSpPr>
        <p:spPr>
          <a:xfrm>
            <a:off x="4645025" y="1631156"/>
            <a:ext cx="4041900" cy="29634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480"/>
              </a:spcBef>
              <a:spcAft>
                <a:spcPts val="0"/>
              </a:spcAft>
              <a:buSzPts val="1800"/>
              <a:buChar char="●"/>
              <a:defRPr sz="2400"/>
            </a:lvl1pPr>
            <a:lvl2pPr marL="914400" lvl="1" indent="-323850" algn="l" rtl="0">
              <a:lnSpc>
                <a:spcPct val="100000"/>
              </a:lnSpc>
              <a:spcBef>
                <a:spcPts val="400"/>
              </a:spcBef>
              <a:spcAft>
                <a:spcPts val="0"/>
              </a:spcAft>
              <a:buSzPts val="1500"/>
              <a:buChar char="●"/>
              <a:defRPr sz="2000"/>
            </a:lvl2pPr>
            <a:lvl3pPr marL="1371600" lvl="2" indent="-314325" algn="l" rtl="0">
              <a:lnSpc>
                <a:spcPct val="100000"/>
              </a:lnSpc>
              <a:spcBef>
                <a:spcPts val="360"/>
              </a:spcBef>
              <a:spcAft>
                <a:spcPts val="0"/>
              </a:spcAft>
              <a:buSzPts val="1350"/>
              <a:buChar char="●"/>
              <a:defRPr sz="1800"/>
            </a:lvl3pPr>
            <a:lvl4pPr marL="1828800" lvl="3" indent="-304800" algn="l" rtl="0">
              <a:lnSpc>
                <a:spcPct val="100000"/>
              </a:lnSpc>
              <a:spcBef>
                <a:spcPts val="320"/>
              </a:spcBef>
              <a:spcAft>
                <a:spcPts val="0"/>
              </a:spcAft>
              <a:buSzPts val="1200"/>
              <a:buChar char="●"/>
              <a:defRPr sz="1600"/>
            </a:lvl4pPr>
            <a:lvl5pPr marL="2286000" lvl="4" indent="-304800" algn="l" rtl="0">
              <a:lnSpc>
                <a:spcPct val="100000"/>
              </a:lnSpc>
              <a:spcBef>
                <a:spcPts val="320"/>
              </a:spcBef>
              <a:spcAft>
                <a:spcPts val="0"/>
              </a:spcAft>
              <a:buSzPts val="1200"/>
              <a:buChar char="●"/>
              <a:defRPr sz="1600"/>
            </a:lvl5pPr>
            <a:lvl6pPr marL="2743200" lvl="5" indent="-304800" algn="l" rtl="0">
              <a:lnSpc>
                <a:spcPct val="100000"/>
              </a:lnSpc>
              <a:spcBef>
                <a:spcPts val="320"/>
              </a:spcBef>
              <a:spcAft>
                <a:spcPts val="0"/>
              </a:spcAft>
              <a:buSzPts val="1200"/>
              <a:buChar char="●"/>
              <a:defRPr sz="1600"/>
            </a:lvl6pPr>
            <a:lvl7pPr marL="3200400" lvl="6" indent="-304800" algn="l" rtl="0">
              <a:lnSpc>
                <a:spcPct val="100000"/>
              </a:lnSpc>
              <a:spcBef>
                <a:spcPts val="320"/>
              </a:spcBef>
              <a:spcAft>
                <a:spcPts val="0"/>
              </a:spcAft>
              <a:buSzPts val="1200"/>
              <a:buChar char="●"/>
              <a:defRPr sz="1600"/>
            </a:lvl7pPr>
            <a:lvl8pPr marL="3657600" lvl="7" indent="-304800" algn="l" rtl="0">
              <a:lnSpc>
                <a:spcPct val="100000"/>
              </a:lnSpc>
              <a:spcBef>
                <a:spcPts val="320"/>
              </a:spcBef>
              <a:spcAft>
                <a:spcPts val="0"/>
              </a:spcAft>
              <a:buSzPts val="1200"/>
              <a:buChar char="●"/>
              <a:defRPr sz="1600"/>
            </a:lvl8pPr>
            <a:lvl9pPr marL="4114800" lvl="8" indent="-304800" algn="l" rtl="0">
              <a:lnSpc>
                <a:spcPct val="100000"/>
              </a:lnSpc>
              <a:spcBef>
                <a:spcPts val="320"/>
              </a:spcBef>
              <a:spcAft>
                <a:spcPts val="0"/>
              </a:spcAft>
              <a:buSzPts val="1200"/>
              <a:buChar char="●"/>
              <a:defRPr sz="1600"/>
            </a:lvl9pPr>
          </a:lstStyle>
          <a:p>
            <a:endParaRPr/>
          </a:p>
        </p:txBody>
      </p:sp>
      <p:sp>
        <p:nvSpPr>
          <p:cNvPr id="212" name="Google Shape;212;p27"/>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13" name="Google Shape;213;p27"/>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14" name="Google Shape;214;p27"/>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15"/>
        <p:cNvGrpSpPr/>
        <p:nvPr/>
      </p:nvGrpSpPr>
      <p:grpSpPr>
        <a:xfrm>
          <a:off x="0" y="0"/>
          <a:ext cx="0" cy="0"/>
          <a:chOff x="0" y="0"/>
          <a:chExt cx="0" cy="0"/>
        </a:xfrm>
      </p:grpSpPr>
      <p:sp>
        <p:nvSpPr>
          <p:cNvPr id="216" name="Google Shape;216;p28"/>
          <p:cNvSpPr txBox="1">
            <a:spLocks noGrp="1"/>
          </p:cNvSpPr>
          <p:nvPr>
            <p:ph type="title"/>
          </p:nvPr>
        </p:nvSpPr>
        <p:spPr>
          <a:xfrm>
            <a:off x="722313" y="3305175"/>
            <a:ext cx="7772400" cy="1021500"/>
          </a:xfrm>
          <a:prstGeom prst="rect">
            <a:avLst/>
          </a:prstGeom>
          <a:noFill/>
          <a:ln>
            <a:noFill/>
          </a:ln>
        </p:spPr>
        <p:txBody>
          <a:bodyPr spcFirstLastPara="1" wrap="square" lIns="91425" tIns="45700" rIns="91425" bIns="45700" anchor="t" anchorCtr="1">
            <a:noAutofit/>
          </a:bodyPr>
          <a:lstStyle>
            <a:lvl1pPr lvl="0" algn="l" rtl="0">
              <a:lnSpc>
                <a:spcPct val="100000"/>
              </a:lnSpc>
              <a:spcBef>
                <a:spcPts val="0"/>
              </a:spcBef>
              <a:spcAft>
                <a:spcPts val="0"/>
              </a:spcAft>
              <a:buSzPts val="1400"/>
              <a:buNone/>
              <a:defRPr sz="4000" b="1" cap="none"/>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7" name="Google Shape;217;p28"/>
          <p:cNvSpPr txBox="1">
            <a:spLocks noGrp="1"/>
          </p:cNvSpPr>
          <p:nvPr>
            <p:ph type="body" idx="1"/>
          </p:nvPr>
        </p:nvSpPr>
        <p:spPr>
          <a:xfrm>
            <a:off x="722313" y="2180035"/>
            <a:ext cx="7772400" cy="1125300"/>
          </a:xfrm>
          <a:prstGeom prst="rect">
            <a:avLst/>
          </a:prstGeom>
          <a:noFill/>
          <a:ln>
            <a:noFill/>
          </a:ln>
        </p:spPr>
        <p:txBody>
          <a:bodyPr spcFirstLastPara="1" wrap="square" lIns="91425" tIns="45700" rIns="91425" bIns="45700" anchor="b" anchorCtr="0">
            <a:noAutofit/>
          </a:bodyPr>
          <a:lstStyle>
            <a:lvl1pPr marL="457200" lvl="0" indent="-228600" algn="l" rtl="0">
              <a:lnSpc>
                <a:spcPct val="100000"/>
              </a:lnSpc>
              <a:spcBef>
                <a:spcPts val="400"/>
              </a:spcBef>
              <a:spcAft>
                <a:spcPts val="0"/>
              </a:spcAft>
              <a:buSzPts val="1500"/>
              <a:buNone/>
              <a:defRPr sz="2000"/>
            </a:lvl1pPr>
            <a:lvl2pPr marL="914400" lvl="1" indent="-228600" algn="l" rtl="0">
              <a:lnSpc>
                <a:spcPct val="100000"/>
              </a:lnSpc>
              <a:spcBef>
                <a:spcPts val="360"/>
              </a:spcBef>
              <a:spcAft>
                <a:spcPts val="0"/>
              </a:spcAft>
              <a:buSzPts val="1350"/>
              <a:buNone/>
              <a:defRPr sz="1800"/>
            </a:lvl2pPr>
            <a:lvl3pPr marL="1371600" lvl="2" indent="-228600" algn="l" rtl="0">
              <a:lnSpc>
                <a:spcPct val="100000"/>
              </a:lnSpc>
              <a:spcBef>
                <a:spcPts val="320"/>
              </a:spcBef>
              <a:spcAft>
                <a:spcPts val="0"/>
              </a:spcAft>
              <a:buSzPts val="1200"/>
              <a:buNone/>
              <a:defRPr sz="1600"/>
            </a:lvl3pPr>
            <a:lvl4pPr marL="1828800" lvl="3" indent="-228600" algn="l" rtl="0">
              <a:lnSpc>
                <a:spcPct val="100000"/>
              </a:lnSpc>
              <a:spcBef>
                <a:spcPts val="280"/>
              </a:spcBef>
              <a:spcAft>
                <a:spcPts val="0"/>
              </a:spcAft>
              <a:buSzPts val="1050"/>
              <a:buNone/>
              <a:defRPr sz="1400"/>
            </a:lvl4pPr>
            <a:lvl5pPr marL="2286000" lvl="4" indent="-228600" algn="l" rtl="0">
              <a:lnSpc>
                <a:spcPct val="100000"/>
              </a:lnSpc>
              <a:spcBef>
                <a:spcPts val="280"/>
              </a:spcBef>
              <a:spcAft>
                <a:spcPts val="0"/>
              </a:spcAft>
              <a:buSzPts val="1050"/>
              <a:buNone/>
              <a:defRPr sz="1400"/>
            </a:lvl5pPr>
            <a:lvl6pPr marL="2743200" lvl="5" indent="-228600" algn="l" rtl="0">
              <a:lnSpc>
                <a:spcPct val="100000"/>
              </a:lnSpc>
              <a:spcBef>
                <a:spcPts val="280"/>
              </a:spcBef>
              <a:spcAft>
                <a:spcPts val="0"/>
              </a:spcAft>
              <a:buSzPts val="1050"/>
              <a:buNone/>
              <a:defRPr sz="1400"/>
            </a:lvl6pPr>
            <a:lvl7pPr marL="3200400" lvl="6" indent="-228600" algn="l" rtl="0">
              <a:lnSpc>
                <a:spcPct val="100000"/>
              </a:lnSpc>
              <a:spcBef>
                <a:spcPts val="280"/>
              </a:spcBef>
              <a:spcAft>
                <a:spcPts val="0"/>
              </a:spcAft>
              <a:buSzPts val="1050"/>
              <a:buNone/>
              <a:defRPr sz="1400"/>
            </a:lvl7pPr>
            <a:lvl8pPr marL="3657600" lvl="7" indent="-228600" algn="l" rtl="0">
              <a:lnSpc>
                <a:spcPct val="100000"/>
              </a:lnSpc>
              <a:spcBef>
                <a:spcPts val="280"/>
              </a:spcBef>
              <a:spcAft>
                <a:spcPts val="0"/>
              </a:spcAft>
              <a:buSzPts val="1050"/>
              <a:buNone/>
              <a:defRPr sz="1400"/>
            </a:lvl8pPr>
            <a:lvl9pPr marL="4114800" lvl="8" indent="-228600" algn="l" rtl="0">
              <a:lnSpc>
                <a:spcPct val="100000"/>
              </a:lnSpc>
              <a:spcBef>
                <a:spcPts val="280"/>
              </a:spcBef>
              <a:spcAft>
                <a:spcPts val="0"/>
              </a:spcAft>
              <a:buSzPts val="1050"/>
              <a:buNone/>
              <a:defRPr sz="1400"/>
            </a:lvl9pPr>
          </a:lstStyle>
          <a:p>
            <a:endParaRPr/>
          </a:p>
        </p:txBody>
      </p:sp>
      <p:sp>
        <p:nvSpPr>
          <p:cNvPr id="218" name="Google Shape;218;p28"/>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19" name="Google Shape;219;p28"/>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20" name="Google Shape;220;p28"/>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transition>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90"/>
        <p:cNvGrpSpPr/>
        <p:nvPr/>
      </p:nvGrpSpPr>
      <p:grpSpPr>
        <a:xfrm>
          <a:off x="0" y="0"/>
          <a:ext cx="0" cy="0"/>
          <a:chOff x="0" y="0"/>
          <a:chExt cx="0" cy="0"/>
        </a:xfrm>
      </p:grpSpPr>
      <p:sp>
        <p:nvSpPr>
          <p:cNvPr id="291" name="Google Shape;291;p30"/>
          <p:cNvSpPr txBox="1">
            <a:spLocks noGrp="1"/>
          </p:cNvSpPr>
          <p:nvPr>
            <p:ph type="title"/>
          </p:nvPr>
        </p:nvSpPr>
        <p:spPr>
          <a:xfrm>
            <a:off x="871537" y="144065"/>
            <a:ext cx="8163000" cy="10740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2" name="Google Shape;292;p30"/>
          <p:cNvSpPr txBox="1">
            <a:spLocks noGrp="1"/>
          </p:cNvSpPr>
          <p:nvPr>
            <p:ph type="body" idx="1"/>
          </p:nvPr>
        </p:nvSpPr>
        <p:spPr>
          <a:xfrm>
            <a:off x="912812" y="1428750"/>
            <a:ext cx="8110500" cy="3143400"/>
          </a:xfrm>
          <a:prstGeom prst="rect">
            <a:avLst/>
          </a:prstGeom>
          <a:noFill/>
          <a:ln>
            <a:noFill/>
          </a:ln>
        </p:spPr>
        <p:txBody>
          <a:bodyPr spcFirstLastPara="1" wrap="square" lIns="91425" tIns="45700" rIns="91425" bIns="45700" anchor="t" anchorCtr="0">
            <a:noAutofit/>
          </a:bodyPr>
          <a:lstStyle>
            <a:lvl1pPr marL="457200" lvl="0" indent="-314325" algn="l" rtl="0">
              <a:lnSpc>
                <a:spcPct val="100000"/>
              </a:lnSpc>
              <a:spcBef>
                <a:spcPts val="360"/>
              </a:spcBef>
              <a:spcAft>
                <a:spcPts val="0"/>
              </a:spcAft>
              <a:buSzPts val="1350"/>
              <a:buChar char="■"/>
              <a:defRPr/>
            </a:lvl1pPr>
            <a:lvl2pPr marL="914400" lvl="1" indent="-308610" algn="l" rtl="0">
              <a:lnSpc>
                <a:spcPct val="100000"/>
              </a:lnSpc>
              <a:spcBef>
                <a:spcPts val="360"/>
              </a:spcBef>
              <a:spcAft>
                <a:spcPts val="0"/>
              </a:spcAft>
              <a:buSzPts val="1260"/>
              <a:buChar char="■"/>
              <a:defRPr/>
            </a:lvl2pPr>
            <a:lvl3pPr marL="1371600" lvl="2" indent="-342900" algn="l" rtl="0">
              <a:lnSpc>
                <a:spcPct val="100000"/>
              </a:lnSpc>
              <a:spcBef>
                <a:spcPts val="360"/>
              </a:spcBef>
              <a:spcAft>
                <a:spcPts val="0"/>
              </a:spcAft>
              <a:buSzPts val="1800"/>
              <a:buChar char="•"/>
              <a:defRPr/>
            </a:lvl3pPr>
            <a:lvl4pPr marL="1828800" lvl="3" indent="-342900" algn="l" rtl="0">
              <a:lnSpc>
                <a:spcPct val="100000"/>
              </a:lnSpc>
              <a:spcBef>
                <a:spcPts val="360"/>
              </a:spcBef>
              <a:spcAft>
                <a:spcPts val="0"/>
              </a:spcAft>
              <a:buSzPts val="1800"/>
              <a:buChar char="•"/>
              <a:defRPr/>
            </a:lvl4pPr>
            <a:lvl5pPr marL="2286000" lvl="4" indent="-325754" algn="l" rtl="0">
              <a:lnSpc>
                <a:spcPct val="100000"/>
              </a:lnSpc>
              <a:spcBef>
                <a:spcPts val="360"/>
              </a:spcBef>
              <a:spcAft>
                <a:spcPts val="0"/>
              </a:spcAft>
              <a:buSzPts val="1530"/>
              <a:buChar char="•"/>
              <a:defRPr/>
            </a:lvl5pPr>
            <a:lvl6pPr marL="2743200" lvl="5" indent="-325754" algn="l" rtl="0">
              <a:lnSpc>
                <a:spcPct val="100000"/>
              </a:lnSpc>
              <a:spcBef>
                <a:spcPts val="360"/>
              </a:spcBef>
              <a:spcAft>
                <a:spcPts val="0"/>
              </a:spcAft>
              <a:buSzPts val="1530"/>
              <a:buChar char="•"/>
              <a:defRPr/>
            </a:lvl6pPr>
            <a:lvl7pPr marL="3200400" lvl="6" indent="-325754" algn="l" rtl="0">
              <a:lnSpc>
                <a:spcPct val="100000"/>
              </a:lnSpc>
              <a:spcBef>
                <a:spcPts val="360"/>
              </a:spcBef>
              <a:spcAft>
                <a:spcPts val="0"/>
              </a:spcAft>
              <a:buSzPts val="1530"/>
              <a:buChar char="•"/>
              <a:defRPr/>
            </a:lvl7pPr>
            <a:lvl8pPr marL="3657600" lvl="7" indent="-325754" algn="l" rtl="0">
              <a:lnSpc>
                <a:spcPct val="100000"/>
              </a:lnSpc>
              <a:spcBef>
                <a:spcPts val="360"/>
              </a:spcBef>
              <a:spcAft>
                <a:spcPts val="0"/>
              </a:spcAft>
              <a:buSzPts val="1530"/>
              <a:buChar char="•"/>
              <a:defRPr/>
            </a:lvl8pPr>
            <a:lvl9pPr marL="4114800" lvl="8" indent="-325754" algn="l" rtl="0">
              <a:lnSpc>
                <a:spcPct val="100000"/>
              </a:lnSpc>
              <a:spcBef>
                <a:spcPts val="360"/>
              </a:spcBef>
              <a:spcAft>
                <a:spcPts val="0"/>
              </a:spcAft>
              <a:buSzPts val="1530"/>
              <a:buChar char="•"/>
              <a:defRPr/>
            </a:lvl9pPr>
          </a:lstStyle>
          <a:p>
            <a:endParaRPr/>
          </a:p>
        </p:txBody>
      </p:sp>
      <p:sp>
        <p:nvSpPr>
          <p:cNvPr id="293" name="Google Shape;293;p30"/>
          <p:cNvSpPr txBox="1">
            <a:spLocks noGrp="1"/>
          </p:cNvSpPr>
          <p:nvPr>
            <p:ph type="dt" idx="10"/>
          </p:nvPr>
        </p:nvSpPr>
        <p:spPr>
          <a:xfrm>
            <a:off x="1152525" y="4714875"/>
            <a:ext cx="1905000" cy="3429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4" name="Google Shape;294;p30"/>
          <p:cNvSpPr txBox="1">
            <a:spLocks noGrp="1"/>
          </p:cNvSpPr>
          <p:nvPr>
            <p:ph type="ftr" idx="11"/>
          </p:nvPr>
        </p:nvSpPr>
        <p:spPr>
          <a:xfrm>
            <a:off x="3590925" y="4714875"/>
            <a:ext cx="2895600" cy="342900"/>
          </a:xfrm>
          <a:prstGeom prst="rect">
            <a:avLst/>
          </a:prstGeom>
          <a:noFill/>
          <a:ln>
            <a:noFill/>
          </a:ln>
        </p:spPr>
        <p:txBody>
          <a:bodyPr spcFirstLastPara="1" wrap="square" lIns="91425" tIns="45700" rIns="91425" bIns="45700" anchor="b" anchorCtr="0">
            <a:noAutofit/>
          </a:bodyPr>
          <a:lstStyle>
            <a:lvl1pPr lvl="0" algn="ctr" rtl="0">
              <a:lnSpc>
                <a:spcPct val="100000"/>
              </a:lnSpc>
              <a:spcBef>
                <a:spcPts val="0"/>
              </a:spcBef>
              <a:spcAft>
                <a:spcPts val="0"/>
              </a:spcAft>
              <a:buSzPts val="1400"/>
              <a:buNone/>
              <a:defRPr sz="1400">
                <a:latin typeface="Verdana"/>
                <a:ea typeface="Verdana"/>
                <a:cs typeface="Verdana"/>
                <a:sym typeface="Verdana"/>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5" name="Google Shape;295;p30"/>
          <p:cNvSpPr txBox="1">
            <a:spLocks noGrp="1"/>
          </p:cNvSpPr>
          <p:nvPr>
            <p:ph type="sldNum" idx="12"/>
          </p:nvPr>
        </p:nvSpPr>
        <p:spPr>
          <a:xfrm>
            <a:off x="7019925" y="4714875"/>
            <a:ext cx="1905000" cy="3429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1pPr>
            <a:lvl2pPr marL="0" marR="0" lvl="1"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2pPr>
            <a:lvl3pPr marL="0" marR="0" lvl="2"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3pPr>
            <a:lvl4pPr marL="0" marR="0" lvl="3"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4pPr>
            <a:lvl5pPr marL="0" marR="0" lvl="4"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5pPr>
            <a:lvl6pPr marL="0" marR="0" lvl="5"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6pPr>
            <a:lvl7pPr marL="0" marR="0" lvl="6"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7pPr>
            <a:lvl8pPr marL="0" marR="0" lvl="7"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8pPr>
            <a:lvl9pPr marL="0" marR="0" lvl="8"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296"/>
        <p:cNvGrpSpPr/>
        <p:nvPr/>
      </p:nvGrpSpPr>
      <p:grpSpPr>
        <a:xfrm>
          <a:off x="0" y="0"/>
          <a:ext cx="0" cy="0"/>
          <a:chOff x="0" y="0"/>
          <a:chExt cx="0" cy="0"/>
        </a:xfrm>
      </p:grpSpPr>
      <p:sp>
        <p:nvSpPr>
          <p:cNvPr id="297" name="Google Shape;297;p31"/>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8" name="Google Shape;298;p31"/>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9" name="Google Shape;299;p31"/>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sz="1400">
              <a:solidFill>
                <a:schemeClr val="dk1"/>
              </a:solidFill>
              <a:latin typeface="Verdana"/>
              <a:ea typeface="Verdana"/>
              <a:cs typeface="Verdana"/>
              <a:sym typeface="Verdana"/>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7.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419"/>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003399"/>
            </a:gs>
            <a:gs pos="100000">
              <a:srgbClr val="002061"/>
            </a:gs>
          </a:gsLst>
          <a:lin ang="0" scaled="0"/>
        </a:gradFill>
        <a:effectLst/>
      </p:bgPr>
    </p:bg>
    <p:spTree>
      <p:nvGrpSpPr>
        <p:cNvPr id="1" name="Shape 56"/>
        <p:cNvGrpSpPr/>
        <p:nvPr/>
      </p:nvGrpSpPr>
      <p:grpSpPr>
        <a:xfrm>
          <a:off x="0" y="0"/>
          <a:ext cx="0" cy="0"/>
          <a:chOff x="0" y="0"/>
          <a:chExt cx="0" cy="0"/>
        </a:xfrm>
      </p:grpSpPr>
      <p:grpSp>
        <p:nvGrpSpPr>
          <p:cNvPr id="57" name="Google Shape;57;p14"/>
          <p:cNvGrpSpPr/>
          <p:nvPr/>
        </p:nvGrpSpPr>
        <p:grpSpPr>
          <a:xfrm>
            <a:off x="-3175" y="0"/>
            <a:ext cx="9256713" cy="5007769"/>
            <a:chOff x="-2" y="0"/>
            <a:chExt cx="5831" cy="4206"/>
          </a:xfrm>
        </p:grpSpPr>
        <p:grpSp>
          <p:nvGrpSpPr>
            <p:cNvPr id="58" name="Google Shape;58;p14"/>
            <p:cNvGrpSpPr/>
            <p:nvPr/>
          </p:nvGrpSpPr>
          <p:grpSpPr>
            <a:xfrm>
              <a:off x="-2" y="0"/>
              <a:ext cx="5664" cy="4206"/>
              <a:chOff x="-2" y="0"/>
              <a:chExt cx="5664" cy="4206"/>
            </a:xfrm>
          </p:grpSpPr>
          <p:sp>
            <p:nvSpPr>
              <p:cNvPr id="59" name="Google Shape;59;p14"/>
              <p:cNvSpPr txBox="1"/>
              <p:nvPr/>
            </p:nvSpPr>
            <p:spPr>
              <a:xfrm>
                <a:off x="-2" y="0"/>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0" name="Google Shape;60;p14"/>
              <p:cNvSpPr txBox="1"/>
              <p:nvPr/>
            </p:nvSpPr>
            <p:spPr>
              <a:xfrm>
                <a:off x="9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1" name="Google Shape;61;p14"/>
              <p:cNvSpPr txBox="1"/>
              <p:nvPr/>
            </p:nvSpPr>
            <p:spPr>
              <a:xfrm>
                <a:off x="19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2" name="Google Shape;62;p14"/>
              <p:cNvSpPr txBox="1"/>
              <p:nvPr/>
            </p:nvSpPr>
            <p:spPr>
              <a:xfrm>
                <a:off x="28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3" name="Google Shape;63;p14"/>
              <p:cNvSpPr txBox="1"/>
              <p:nvPr/>
            </p:nvSpPr>
            <p:spPr>
              <a:xfrm>
                <a:off x="38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4" name="Google Shape;64;p14"/>
              <p:cNvSpPr txBox="1"/>
              <p:nvPr/>
            </p:nvSpPr>
            <p:spPr>
              <a:xfrm>
                <a:off x="47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5" name="Google Shape;65;p14"/>
              <p:cNvSpPr txBox="1"/>
              <p:nvPr/>
            </p:nvSpPr>
            <p:spPr>
              <a:xfrm>
                <a:off x="57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6" name="Google Shape;66;p14"/>
              <p:cNvSpPr txBox="1"/>
              <p:nvPr/>
            </p:nvSpPr>
            <p:spPr>
              <a:xfrm>
                <a:off x="67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7" name="Google Shape;67;p14"/>
              <p:cNvSpPr txBox="1"/>
              <p:nvPr/>
            </p:nvSpPr>
            <p:spPr>
              <a:xfrm>
                <a:off x="76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8" name="Google Shape;68;p14"/>
              <p:cNvSpPr txBox="1"/>
              <p:nvPr/>
            </p:nvSpPr>
            <p:spPr>
              <a:xfrm>
                <a:off x="86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69" name="Google Shape;69;p14"/>
              <p:cNvSpPr txBox="1"/>
              <p:nvPr/>
            </p:nvSpPr>
            <p:spPr>
              <a:xfrm>
                <a:off x="95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0" name="Google Shape;70;p14"/>
              <p:cNvSpPr txBox="1"/>
              <p:nvPr/>
            </p:nvSpPr>
            <p:spPr>
              <a:xfrm>
                <a:off x="105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1" name="Google Shape;71;p14"/>
              <p:cNvSpPr txBox="1"/>
              <p:nvPr/>
            </p:nvSpPr>
            <p:spPr>
              <a:xfrm>
                <a:off x="115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2" name="Google Shape;72;p14"/>
              <p:cNvSpPr txBox="1"/>
              <p:nvPr/>
            </p:nvSpPr>
            <p:spPr>
              <a:xfrm>
                <a:off x="124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3" name="Google Shape;73;p14"/>
              <p:cNvSpPr txBox="1"/>
              <p:nvPr/>
            </p:nvSpPr>
            <p:spPr>
              <a:xfrm>
                <a:off x="134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4" name="Google Shape;74;p14"/>
              <p:cNvSpPr txBox="1"/>
              <p:nvPr/>
            </p:nvSpPr>
            <p:spPr>
              <a:xfrm>
                <a:off x="143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5" name="Google Shape;75;p14"/>
              <p:cNvSpPr txBox="1"/>
              <p:nvPr/>
            </p:nvSpPr>
            <p:spPr>
              <a:xfrm>
                <a:off x="153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6" name="Google Shape;76;p14"/>
              <p:cNvSpPr txBox="1"/>
              <p:nvPr/>
            </p:nvSpPr>
            <p:spPr>
              <a:xfrm>
                <a:off x="163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7" name="Google Shape;77;p14"/>
              <p:cNvSpPr txBox="1"/>
              <p:nvPr/>
            </p:nvSpPr>
            <p:spPr>
              <a:xfrm>
                <a:off x="172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8" name="Google Shape;78;p14"/>
              <p:cNvSpPr txBox="1"/>
              <p:nvPr/>
            </p:nvSpPr>
            <p:spPr>
              <a:xfrm>
                <a:off x="182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79" name="Google Shape;79;p14"/>
              <p:cNvSpPr txBox="1"/>
              <p:nvPr/>
            </p:nvSpPr>
            <p:spPr>
              <a:xfrm>
                <a:off x="191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0" name="Google Shape;80;p14"/>
              <p:cNvSpPr txBox="1"/>
              <p:nvPr/>
            </p:nvSpPr>
            <p:spPr>
              <a:xfrm>
                <a:off x="201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1" name="Google Shape;81;p14"/>
              <p:cNvSpPr txBox="1"/>
              <p:nvPr/>
            </p:nvSpPr>
            <p:spPr>
              <a:xfrm>
                <a:off x="211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2" name="Google Shape;82;p14"/>
              <p:cNvSpPr txBox="1"/>
              <p:nvPr/>
            </p:nvSpPr>
            <p:spPr>
              <a:xfrm>
                <a:off x="220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3" name="Google Shape;83;p14"/>
              <p:cNvSpPr txBox="1"/>
              <p:nvPr/>
            </p:nvSpPr>
            <p:spPr>
              <a:xfrm>
                <a:off x="230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4" name="Google Shape;84;p14"/>
              <p:cNvSpPr txBox="1"/>
              <p:nvPr/>
            </p:nvSpPr>
            <p:spPr>
              <a:xfrm>
                <a:off x="239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5" name="Google Shape;85;p14"/>
              <p:cNvSpPr txBox="1"/>
              <p:nvPr/>
            </p:nvSpPr>
            <p:spPr>
              <a:xfrm>
                <a:off x="249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6" name="Google Shape;86;p14"/>
              <p:cNvSpPr txBox="1"/>
              <p:nvPr/>
            </p:nvSpPr>
            <p:spPr>
              <a:xfrm>
                <a:off x="259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7" name="Google Shape;87;p14"/>
              <p:cNvSpPr txBox="1"/>
              <p:nvPr/>
            </p:nvSpPr>
            <p:spPr>
              <a:xfrm>
                <a:off x="268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8" name="Google Shape;88;p14"/>
              <p:cNvSpPr txBox="1"/>
              <p:nvPr/>
            </p:nvSpPr>
            <p:spPr>
              <a:xfrm>
                <a:off x="278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14"/>
              <p:cNvSpPr txBox="1"/>
              <p:nvPr/>
            </p:nvSpPr>
            <p:spPr>
              <a:xfrm>
                <a:off x="287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0" name="Google Shape;90;p14"/>
              <p:cNvSpPr txBox="1"/>
              <p:nvPr/>
            </p:nvSpPr>
            <p:spPr>
              <a:xfrm>
                <a:off x="297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1" name="Google Shape;91;p14"/>
              <p:cNvSpPr txBox="1"/>
              <p:nvPr/>
            </p:nvSpPr>
            <p:spPr>
              <a:xfrm>
                <a:off x="307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2" name="Google Shape;92;p14"/>
              <p:cNvSpPr txBox="1"/>
              <p:nvPr/>
            </p:nvSpPr>
            <p:spPr>
              <a:xfrm>
                <a:off x="316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3" name="Google Shape;93;p14"/>
              <p:cNvSpPr txBox="1"/>
              <p:nvPr/>
            </p:nvSpPr>
            <p:spPr>
              <a:xfrm>
                <a:off x="326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4" name="Google Shape;94;p14"/>
              <p:cNvSpPr txBox="1"/>
              <p:nvPr/>
            </p:nvSpPr>
            <p:spPr>
              <a:xfrm>
                <a:off x="335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5" name="Google Shape;95;p14"/>
              <p:cNvSpPr txBox="1"/>
              <p:nvPr/>
            </p:nvSpPr>
            <p:spPr>
              <a:xfrm>
                <a:off x="345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6" name="Google Shape;96;p14"/>
              <p:cNvSpPr txBox="1"/>
              <p:nvPr/>
            </p:nvSpPr>
            <p:spPr>
              <a:xfrm>
                <a:off x="355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7" name="Google Shape;97;p14"/>
              <p:cNvSpPr txBox="1"/>
              <p:nvPr/>
            </p:nvSpPr>
            <p:spPr>
              <a:xfrm>
                <a:off x="364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8" name="Google Shape;98;p14"/>
              <p:cNvSpPr txBox="1"/>
              <p:nvPr/>
            </p:nvSpPr>
            <p:spPr>
              <a:xfrm>
                <a:off x="374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99" name="Google Shape;99;p14"/>
              <p:cNvSpPr txBox="1"/>
              <p:nvPr/>
            </p:nvSpPr>
            <p:spPr>
              <a:xfrm>
                <a:off x="383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0" name="Google Shape;100;p14"/>
              <p:cNvSpPr txBox="1"/>
              <p:nvPr/>
            </p:nvSpPr>
            <p:spPr>
              <a:xfrm>
                <a:off x="393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1" name="Google Shape;101;p14"/>
              <p:cNvSpPr txBox="1"/>
              <p:nvPr/>
            </p:nvSpPr>
            <p:spPr>
              <a:xfrm>
                <a:off x="403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2" name="Google Shape;102;p14"/>
              <p:cNvSpPr txBox="1"/>
              <p:nvPr/>
            </p:nvSpPr>
            <p:spPr>
              <a:xfrm>
                <a:off x="412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3" name="Google Shape;103;p14"/>
              <p:cNvSpPr txBox="1"/>
              <p:nvPr/>
            </p:nvSpPr>
            <p:spPr>
              <a:xfrm>
                <a:off x="422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4" name="Google Shape;104;p14"/>
              <p:cNvSpPr txBox="1"/>
              <p:nvPr/>
            </p:nvSpPr>
            <p:spPr>
              <a:xfrm>
                <a:off x="431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5" name="Google Shape;105;p14"/>
              <p:cNvSpPr txBox="1"/>
              <p:nvPr/>
            </p:nvSpPr>
            <p:spPr>
              <a:xfrm>
                <a:off x="441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6" name="Google Shape;106;p14"/>
              <p:cNvSpPr txBox="1"/>
              <p:nvPr/>
            </p:nvSpPr>
            <p:spPr>
              <a:xfrm>
                <a:off x="451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7" name="Google Shape;107;p14"/>
              <p:cNvSpPr txBox="1"/>
              <p:nvPr/>
            </p:nvSpPr>
            <p:spPr>
              <a:xfrm>
                <a:off x="460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8" name="Google Shape;108;p14"/>
              <p:cNvSpPr txBox="1"/>
              <p:nvPr/>
            </p:nvSpPr>
            <p:spPr>
              <a:xfrm>
                <a:off x="470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9" name="Google Shape;109;p14"/>
              <p:cNvSpPr txBox="1"/>
              <p:nvPr/>
            </p:nvSpPr>
            <p:spPr>
              <a:xfrm>
                <a:off x="479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0" name="Google Shape;110;p14"/>
              <p:cNvSpPr txBox="1"/>
              <p:nvPr/>
            </p:nvSpPr>
            <p:spPr>
              <a:xfrm>
                <a:off x="489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1" name="Google Shape;111;p14"/>
              <p:cNvSpPr txBox="1"/>
              <p:nvPr/>
            </p:nvSpPr>
            <p:spPr>
              <a:xfrm>
                <a:off x="499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2" name="Google Shape;112;p14"/>
              <p:cNvSpPr txBox="1"/>
              <p:nvPr/>
            </p:nvSpPr>
            <p:spPr>
              <a:xfrm>
                <a:off x="508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3" name="Google Shape;113;p14"/>
              <p:cNvSpPr txBox="1"/>
              <p:nvPr/>
            </p:nvSpPr>
            <p:spPr>
              <a:xfrm>
                <a:off x="518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4" name="Google Shape;114;p14"/>
              <p:cNvSpPr txBox="1"/>
              <p:nvPr/>
            </p:nvSpPr>
            <p:spPr>
              <a:xfrm>
                <a:off x="527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5" name="Google Shape;115;p14"/>
              <p:cNvSpPr txBox="1"/>
              <p:nvPr/>
            </p:nvSpPr>
            <p:spPr>
              <a:xfrm>
                <a:off x="537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6" name="Google Shape;116;p14"/>
              <p:cNvSpPr txBox="1"/>
              <p:nvPr/>
            </p:nvSpPr>
            <p:spPr>
              <a:xfrm>
                <a:off x="547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7" name="Google Shape;117;p14"/>
              <p:cNvSpPr txBox="1"/>
              <p:nvPr/>
            </p:nvSpPr>
            <p:spPr>
              <a:xfrm>
                <a:off x="556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8" name="Google Shape;118;p14"/>
              <p:cNvSpPr txBox="1"/>
              <p:nvPr/>
            </p:nvSpPr>
            <p:spPr>
              <a:xfrm>
                <a:off x="566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119" name="Google Shape;119;p14"/>
            <p:cNvSpPr txBox="1"/>
            <p:nvPr/>
          </p:nvSpPr>
          <p:spPr>
            <a:xfrm>
              <a:off x="429" y="0"/>
              <a:ext cx="5400" cy="4200"/>
            </a:xfrm>
            <a:prstGeom prst="rect">
              <a:avLst/>
            </a:prstGeom>
            <a:solidFill>
              <a:schemeClr val="accent1">
                <a:alpha val="4863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0" name="Google Shape;120;p14"/>
            <p:cNvSpPr txBox="1"/>
            <p:nvPr/>
          </p:nvSpPr>
          <p:spPr>
            <a:xfrm>
              <a:off x="0" y="0"/>
              <a:ext cx="5700" cy="300"/>
            </a:xfrm>
            <a:prstGeom prst="rect">
              <a:avLst/>
            </a:prstGeom>
            <a:solidFill>
              <a:schemeClr val="hlink">
                <a:alpha val="4863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121" name="Google Shape;121;p14"/>
          <p:cNvSpPr txBox="1"/>
          <p:nvPr/>
        </p:nvSpPr>
        <p:spPr>
          <a:xfrm>
            <a:off x="3505200" y="1943100"/>
            <a:ext cx="4892700" cy="57000"/>
          </a:xfrm>
          <a:prstGeom prst="rect">
            <a:avLst/>
          </a:prstGeom>
          <a:solidFill>
            <a:schemeClr val="hlink">
              <a:alpha val="4863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2" name="Google Shape;122;p14"/>
          <p:cNvSpPr txBox="1">
            <a:spLocks noGrp="1"/>
          </p:cNvSpPr>
          <p:nvPr>
            <p:ph type="title"/>
          </p:nvPr>
        </p:nvSpPr>
        <p:spPr>
          <a:xfrm>
            <a:off x="871537" y="144065"/>
            <a:ext cx="8163000" cy="10740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5pPr>
            <a:lvl6pPr marR="0" lvl="5"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6pPr>
            <a:lvl7pPr marR="0" lvl="6"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7pPr>
            <a:lvl8pPr marR="0" lvl="7"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8pPr>
            <a:lvl9pPr marR="0" lvl="8"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9pPr>
          </a:lstStyle>
          <a:p>
            <a:endParaRPr/>
          </a:p>
        </p:txBody>
      </p:sp>
      <p:sp>
        <p:nvSpPr>
          <p:cNvPr id="123" name="Google Shape;123;p14"/>
          <p:cNvSpPr txBox="1">
            <a:spLocks noGrp="1"/>
          </p:cNvSpPr>
          <p:nvPr>
            <p:ph type="body" idx="1"/>
          </p:nvPr>
        </p:nvSpPr>
        <p:spPr>
          <a:xfrm>
            <a:off x="912812" y="1428750"/>
            <a:ext cx="8110500" cy="3143100"/>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640"/>
              </a:spcBef>
              <a:spcAft>
                <a:spcPts val="0"/>
              </a:spcAft>
              <a:buClr>
                <a:schemeClr val="folHlink"/>
              </a:buClr>
              <a:buSzPts val="2400"/>
              <a:buFont typeface="Noto Sans Symbols"/>
              <a:buChar char="■"/>
              <a:defRPr sz="3200" b="0" i="0" u="none" strike="noStrike" cap="none">
                <a:solidFill>
                  <a:schemeClr val="dk1"/>
                </a:solidFill>
                <a:latin typeface="Verdana"/>
                <a:ea typeface="Verdana"/>
                <a:cs typeface="Verdana"/>
                <a:sym typeface="Verdana"/>
              </a:defRPr>
            </a:lvl1pPr>
            <a:lvl2pPr marL="914400" marR="0" lvl="1" indent="-353060" algn="l" rtl="0">
              <a:lnSpc>
                <a:spcPct val="100000"/>
              </a:lnSpc>
              <a:spcBef>
                <a:spcPts val="560"/>
              </a:spcBef>
              <a:spcAft>
                <a:spcPts val="0"/>
              </a:spcAft>
              <a:buClr>
                <a:schemeClr val="folHlink"/>
              </a:buClr>
              <a:buSzPts val="1960"/>
              <a:buFont typeface="Noto Sans Symbols"/>
              <a:buChar char="■"/>
              <a:defRPr sz="2800" b="0" i="0" u="none" strike="noStrike" cap="none">
                <a:solidFill>
                  <a:schemeClr val="dk1"/>
                </a:solidFill>
                <a:latin typeface="Verdana"/>
                <a:ea typeface="Verdana"/>
                <a:cs typeface="Verdana"/>
                <a:sym typeface="Verdana"/>
              </a:defRPr>
            </a:lvl2pPr>
            <a:lvl3pPr marL="1371600" marR="0" lvl="2" indent="-381000" algn="l" rtl="0">
              <a:lnSpc>
                <a:spcPct val="100000"/>
              </a:lnSpc>
              <a:spcBef>
                <a:spcPts val="480"/>
              </a:spcBef>
              <a:spcAft>
                <a:spcPts val="0"/>
              </a:spcAft>
              <a:buClr>
                <a:schemeClr val="dk2"/>
              </a:buClr>
              <a:buSzPts val="2400"/>
              <a:buFont typeface="Verdana"/>
              <a:buChar char="•"/>
              <a:defRPr sz="2400" b="0" i="0" u="none" strike="noStrike" cap="none">
                <a:solidFill>
                  <a:schemeClr val="dk1"/>
                </a:solidFill>
                <a:latin typeface="Verdana"/>
                <a:ea typeface="Verdana"/>
                <a:cs typeface="Verdana"/>
                <a:sym typeface="Verdana"/>
              </a:defRPr>
            </a:lvl3pPr>
            <a:lvl4pPr marL="1828800" marR="0" lvl="3" indent="-355600" algn="l" rtl="0">
              <a:lnSpc>
                <a:spcPct val="100000"/>
              </a:lnSpc>
              <a:spcBef>
                <a:spcPts val="400"/>
              </a:spcBef>
              <a:spcAft>
                <a:spcPts val="0"/>
              </a:spcAft>
              <a:buClr>
                <a:schemeClr val="hlink"/>
              </a:buClr>
              <a:buSzPts val="2000"/>
              <a:buFont typeface="Verdana"/>
              <a:buChar char="•"/>
              <a:defRPr sz="2000" b="0" i="0" u="none" strike="noStrike" cap="none">
                <a:solidFill>
                  <a:schemeClr val="dk1"/>
                </a:solidFill>
                <a:latin typeface="Verdana"/>
                <a:ea typeface="Verdana"/>
                <a:cs typeface="Verdana"/>
                <a:sym typeface="Verdana"/>
              </a:defRPr>
            </a:lvl4pPr>
            <a:lvl5pPr marL="2286000" marR="0" lvl="4"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5pPr>
            <a:lvl6pPr marL="2743200" marR="0" lvl="5"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6pPr>
            <a:lvl7pPr marL="3200400" marR="0" lvl="6"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7pPr>
            <a:lvl8pPr marL="3657600" marR="0" lvl="7"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8pPr>
            <a:lvl9pPr marL="4114800" marR="0" lvl="8"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9pPr>
          </a:lstStyle>
          <a:p>
            <a:endParaRPr/>
          </a:p>
        </p:txBody>
      </p:sp>
      <p:sp>
        <p:nvSpPr>
          <p:cNvPr id="124" name="Google Shape;124;p14"/>
          <p:cNvSpPr txBox="1">
            <a:spLocks noGrp="1"/>
          </p:cNvSpPr>
          <p:nvPr>
            <p:ph type="dt" idx="10"/>
          </p:nvPr>
        </p:nvSpPr>
        <p:spPr>
          <a:xfrm>
            <a:off x="685800" y="4686300"/>
            <a:ext cx="1905000" cy="3429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25" name="Google Shape;125;p14"/>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26" name="Google Shape;126;p14"/>
          <p:cNvSpPr txBox="1">
            <a:spLocks noGrp="1"/>
          </p:cNvSpPr>
          <p:nvPr>
            <p:ph type="sldNum" idx="12"/>
          </p:nvPr>
        </p:nvSpPr>
        <p:spPr>
          <a:xfrm>
            <a:off x="6553200" y="4686300"/>
            <a:ext cx="1905000" cy="3429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1pPr>
            <a:lvl2pPr marL="0" marR="0" lvl="1"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2pPr>
            <a:lvl3pPr marL="0" marR="0" lvl="2"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3pPr>
            <a:lvl4pPr marL="0" marR="0" lvl="3"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4pPr>
            <a:lvl5pPr marL="0" marR="0" lvl="4"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5pPr>
            <a:lvl6pPr marL="0" marR="0" lvl="5"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6pPr>
            <a:lvl7pPr marL="0" marR="0" lvl="6"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7pPr>
            <a:lvl8pPr marL="0" marR="0" lvl="7"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8pPr>
            <a:lvl9pPr marL="0" marR="0" lvl="8"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s-419"/>
              <a:t>‹Nº›</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33"/>
        <p:cNvGrpSpPr/>
        <p:nvPr/>
      </p:nvGrpSpPr>
      <p:grpSpPr>
        <a:xfrm>
          <a:off x="0" y="0"/>
          <a:ext cx="0" cy="0"/>
          <a:chOff x="0" y="0"/>
          <a:chExt cx="0" cy="0"/>
        </a:xfrm>
      </p:grpSpPr>
      <p:grpSp>
        <p:nvGrpSpPr>
          <p:cNvPr id="134" name="Google Shape;134;p16"/>
          <p:cNvGrpSpPr/>
          <p:nvPr/>
        </p:nvGrpSpPr>
        <p:grpSpPr>
          <a:xfrm>
            <a:off x="0" y="2926556"/>
            <a:ext cx="3398322" cy="2212181"/>
            <a:chOff x="0" y="2458"/>
            <a:chExt cx="2140" cy="1858"/>
          </a:xfrm>
        </p:grpSpPr>
        <p:sp>
          <p:nvSpPr>
            <p:cNvPr id="135" name="Google Shape;135;p16"/>
            <p:cNvSpPr/>
            <p:nvPr/>
          </p:nvSpPr>
          <p:spPr>
            <a:xfrm>
              <a:off x="0" y="2508"/>
              <a:ext cx="2140" cy="1804"/>
            </a:xfrm>
            <a:custGeom>
              <a:avLst/>
              <a:gdLst/>
              <a:ahLst/>
              <a:cxnLst/>
              <a:rect l="l" t="t" r="r" b="b"/>
              <a:pathLst>
                <a:path w="2135" h="1804" extrusionOk="0">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a:gsLst>
                <a:gs pos="0">
                  <a:schemeClr val="dk2"/>
                </a:gs>
                <a:gs pos="50000">
                  <a:schemeClr val="dk1"/>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36" name="Google Shape;136;p16"/>
            <p:cNvSpPr/>
            <p:nvPr/>
          </p:nvSpPr>
          <p:spPr>
            <a:xfrm>
              <a:off x="0" y="2458"/>
              <a:ext cx="1854" cy="1858"/>
            </a:xfrm>
            <a:custGeom>
              <a:avLst/>
              <a:gdLst/>
              <a:ahLst/>
              <a:cxnLst/>
              <a:rect l="l" t="t" r="r" b="b"/>
              <a:pathLst>
                <a:path w="1854" h="1858" extrusionOk="0">
                  <a:moveTo>
                    <a:pt x="1854" y="1858"/>
                  </a:moveTo>
                  <a:lnTo>
                    <a:pt x="0" y="1858"/>
                  </a:lnTo>
                  <a:lnTo>
                    <a:pt x="0" y="0"/>
                  </a:lnTo>
                  <a:lnTo>
                    <a:pt x="1854" y="1858"/>
                  </a:lnTo>
                  <a:lnTo>
                    <a:pt x="1854" y="1858"/>
                  </a:lnTo>
                  <a:close/>
                </a:path>
              </a:pathLst>
            </a:custGeom>
            <a:gradFill>
              <a:gsLst>
                <a:gs pos="0">
                  <a:schemeClr val="dk1"/>
                </a:gs>
                <a:gs pos="50000">
                  <a:schemeClr val="dk2"/>
                </a:gs>
                <a:gs pos="100000">
                  <a:schemeClr val="dk1"/>
                </a:gs>
              </a:gsLst>
              <a:lin ang="18900044"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37" name="Google Shape;137;p16"/>
            <p:cNvSpPr/>
            <p:nvPr/>
          </p:nvSpPr>
          <p:spPr>
            <a:xfrm>
              <a:off x="0" y="2735"/>
              <a:ext cx="1745" cy="1577"/>
            </a:xfrm>
            <a:custGeom>
              <a:avLst/>
              <a:gdLst/>
              <a:ahLst/>
              <a:cxnLst/>
              <a:rect l="l" t="t" r="r" b="b"/>
              <a:pathLst>
                <a:path w="1745" h="1577" extrusionOk="0">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a:gsLst>
                <a:gs pos="0">
                  <a:schemeClr val="dk2"/>
                </a:gs>
                <a:gs pos="50000">
                  <a:schemeClr val="dk1"/>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38" name="Google Shape;138;p16"/>
            <p:cNvSpPr/>
            <p:nvPr/>
          </p:nvSpPr>
          <p:spPr>
            <a:xfrm>
              <a:off x="0" y="2544"/>
              <a:ext cx="1745" cy="1768"/>
            </a:xfrm>
            <a:custGeom>
              <a:avLst/>
              <a:gdLst/>
              <a:ahLst/>
              <a:cxnLst/>
              <a:rect l="l" t="t" r="r" b="b"/>
              <a:pathLst>
                <a:path w="1745" h="1768" extrusionOk="0">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a:gsLst>
                <a:gs pos="0">
                  <a:schemeClr val="dk2"/>
                </a:gs>
                <a:gs pos="50000">
                  <a:schemeClr val="dk1"/>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39" name="Google Shape;139;p16"/>
            <p:cNvSpPr/>
            <p:nvPr/>
          </p:nvSpPr>
          <p:spPr>
            <a:xfrm>
              <a:off x="209" y="2784"/>
              <a:ext cx="0" cy="0"/>
            </a:xfrm>
            <a:prstGeom prst="ellipse">
              <a:avLst/>
            </a:prstGeom>
            <a:gradFill>
              <a:gsLst>
                <a:gs pos="0">
                  <a:schemeClr val="dk1"/>
                </a:gs>
                <a:gs pos="100000">
                  <a:schemeClr val="dk2"/>
                </a:gs>
              </a:gsLst>
              <a:lin ang="18900044"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40" name="Google Shape;140;p16"/>
            <p:cNvSpPr/>
            <p:nvPr/>
          </p:nvSpPr>
          <p:spPr>
            <a:xfrm>
              <a:off x="1536" y="3884"/>
              <a:ext cx="0" cy="0"/>
            </a:xfrm>
            <a:prstGeom prst="ellipse">
              <a:avLst/>
            </a:prstGeom>
            <a:gradFill>
              <a:gsLst>
                <a:gs pos="0">
                  <a:schemeClr val="dk1"/>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41" name="Google Shape;141;p16"/>
            <p:cNvSpPr/>
            <p:nvPr/>
          </p:nvSpPr>
          <p:spPr>
            <a:xfrm>
              <a:off x="791" y="2723"/>
              <a:ext cx="0" cy="0"/>
            </a:xfrm>
            <a:prstGeom prst="ellipse">
              <a:avLst/>
            </a:prstGeom>
            <a:gradFill>
              <a:gsLst>
                <a:gs pos="0">
                  <a:schemeClr val="dk1"/>
                </a:gs>
                <a:gs pos="100000">
                  <a:schemeClr val="dk2"/>
                </a:gs>
              </a:gsLst>
              <a:lin ang="18900044"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42" name="Google Shape;142;p16"/>
          <p:cNvSpPr txBox="1">
            <a:spLocks noGrp="1"/>
          </p:cNvSpPr>
          <p:nvPr>
            <p:ph type="title"/>
          </p:nvPr>
        </p:nvSpPr>
        <p:spPr>
          <a:xfrm>
            <a:off x="457200" y="208359"/>
            <a:ext cx="8229600" cy="854700"/>
          </a:xfrm>
          <a:prstGeom prst="rect">
            <a:avLst/>
          </a:prstGeom>
          <a:noFill/>
          <a:ln>
            <a:noFill/>
          </a:ln>
        </p:spPr>
        <p:txBody>
          <a:bodyPr spcFirstLastPara="1" wrap="square" lIns="91425" tIns="45700" rIns="91425" bIns="45700" anchor="ctr" anchorCtr="1">
            <a:noAutofit/>
          </a:bodyPr>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lt2"/>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lt2"/>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lt2"/>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lt2"/>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lt2"/>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lt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lt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lt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lt2"/>
                </a:solidFill>
                <a:latin typeface="Arial"/>
                <a:ea typeface="Arial"/>
                <a:cs typeface="Arial"/>
                <a:sym typeface="Arial"/>
              </a:defRPr>
            </a:lvl9pPr>
          </a:lstStyle>
          <a:p>
            <a:endParaRPr/>
          </a:p>
        </p:txBody>
      </p:sp>
      <p:sp>
        <p:nvSpPr>
          <p:cNvPr id="143" name="Google Shape;143;p16"/>
          <p:cNvSpPr txBox="1">
            <a:spLocks noGrp="1"/>
          </p:cNvSpPr>
          <p:nvPr>
            <p:ph type="body" idx="1"/>
          </p:nvPr>
        </p:nvSpPr>
        <p:spPr>
          <a:xfrm>
            <a:off x="457200" y="1200150"/>
            <a:ext cx="8229600" cy="3398100"/>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640"/>
              </a:spcBef>
              <a:spcAft>
                <a:spcPts val="0"/>
              </a:spcAft>
              <a:buClr>
                <a:schemeClr val="hlink"/>
              </a:buClr>
              <a:buSzPts val="2400"/>
              <a:buFont typeface="Noto Sans Symbols"/>
              <a:buChar char="●"/>
              <a:defRPr sz="3200" b="0" i="0" u="none" strike="noStrike" cap="none">
                <a:solidFill>
                  <a:schemeClr val="lt1"/>
                </a:solidFill>
                <a:latin typeface="Arial"/>
                <a:ea typeface="Arial"/>
                <a:cs typeface="Arial"/>
                <a:sym typeface="Arial"/>
              </a:defRPr>
            </a:lvl1pPr>
            <a:lvl2pPr marL="914400" marR="0" lvl="1" indent="-361950" algn="l" rtl="0">
              <a:lnSpc>
                <a:spcPct val="100000"/>
              </a:lnSpc>
              <a:spcBef>
                <a:spcPts val="560"/>
              </a:spcBef>
              <a:spcAft>
                <a:spcPts val="0"/>
              </a:spcAft>
              <a:buClr>
                <a:schemeClr val="lt2"/>
              </a:buClr>
              <a:buSzPts val="2100"/>
              <a:buFont typeface="Noto Sans Symbols"/>
              <a:buChar char="●"/>
              <a:defRPr sz="2800" b="0" i="0" u="none" strike="noStrike" cap="none">
                <a:solidFill>
                  <a:schemeClr val="lt1"/>
                </a:solidFill>
                <a:latin typeface="Arial"/>
                <a:ea typeface="Arial"/>
                <a:cs typeface="Arial"/>
                <a:sym typeface="Arial"/>
              </a:defRPr>
            </a:lvl2pPr>
            <a:lvl3pPr marL="1371600" marR="0" lvl="2" indent="-342900" algn="l" rtl="0">
              <a:lnSpc>
                <a:spcPct val="100000"/>
              </a:lnSpc>
              <a:spcBef>
                <a:spcPts val="480"/>
              </a:spcBef>
              <a:spcAft>
                <a:spcPts val="0"/>
              </a:spcAft>
              <a:buClr>
                <a:schemeClr val="accent2"/>
              </a:buClr>
              <a:buSzPts val="1800"/>
              <a:buFont typeface="Noto Sans Symbols"/>
              <a:buChar char="●"/>
              <a:defRPr sz="2400" b="0" i="0" u="none" strike="noStrike" cap="none">
                <a:solidFill>
                  <a:schemeClr val="lt1"/>
                </a:solidFill>
                <a:latin typeface="Arial"/>
                <a:ea typeface="Arial"/>
                <a:cs typeface="Arial"/>
                <a:sym typeface="Arial"/>
              </a:defRPr>
            </a:lvl3pPr>
            <a:lvl4pPr marL="1828800" marR="0" lvl="3" indent="-323850" algn="l" rtl="0">
              <a:lnSpc>
                <a:spcPct val="100000"/>
              </a:lnSpc>
              <a:spcBef>
                <a:spcPts val="400"/>
              </a:spcBef>
              <a:spcAft>
                <a:spcPts val="0"/>
              </a:spcAft>
              <a:buClr>
                <a:schemeClr val="folHlink"/>
              </a:buClr>
              <a:buSzPts val="1500"/>
              <a:buFont typeface="Noto Sans Symbols"/>
              <a:buChar char="●"/>
              <a:defRPr sz="2000" b="0" i="0" u="none" strike="noStrike" cap="none">
                <a:solidFill>
                  <a:schemeClr val="lt1"/>
                </a:solidFill>
                <a:latin typeface="Arial"/>
                <a:ea typeface="Arial"/>
                <a:cs typeface="Arial"/>
                <a:sym typeface="Arial"/>
              </a:defRPr>
            </a:lvl4pPr>
            <a:lvl5pPr marL="2286000" marR="0" lvl="4" indent="-323850" algn="l" rtl="0">
              <a:lnSpc>
                <a:spcPct val="100000"/>
              </a:lnSpc>
              <a:spcBef>
                <a:spcPts val="400"/>
              </a:spcBef>
              <a:spcAft>
                <a:spcPts val="0"/>
              </a:spcAft>
              <a:buClr>
                <a:schemeClr val="lt1"/>
              </a:buClr>
              <a:buSzPts val="1500"/>
              <a:buFont typeface="Noto Sans Symbols"/>
              <a:buChar char="●"/>
              <a:defRPr sz="2000" b="0" i="0" u="none" strike="noStrike" cap="none">
                <a:solidFill>
                  <a:schemeClr val="lt1"/>
                </a:solidFill>
                <a:latin typeface="Arial"/>
                <a:ea typeface="Arial"/>
                <a:cs typeface="Arial"/>
                <a:sym typeface="Arial"/>
              </a:defRPr>
            </a:lvl5pPr>
            <a:lvl6pPr marL="2743200" marR="0" lvl="5" indent="-323850" algn="l" rtl="0">
              <a:lnSpc>
                <a:spcPct val="100000"/>
              </a:lnSpc>
              <a:spcBef>
                <a:spcPts val="400"/>
              </a:spcBef>
              <a:spcAft>
                <a:spcPts val="0"/>
              </a:spcAft>
              <a:buClr>
                <a:schemeClr val="lt1"/>
              </a:buClr>
              <a:buSzPts val="1500"/>
              <a:buFont typeface="Noto Sans Symbols"/>
              <a:buChar char="●"/>
              <a:defRPr sz="2000" b="0" i="0" u="none" strike="noStrike" cap="none">
                <a:solidFill>
                  <a:schemeClr val="lt1"/>
                </a:solidFill>
                <a:latin typeface="Arial"/>
                <a:ea typeface="Arial"/>
                <a:cs typeface="Arial"/>
                <a:sym typeface="Arial"/>
              </a:defRPr>
            </a:lvl6pPr>
            <a:lvl7pPr marL="3200400" marR="0" lvl="6" indent="-323850" algn="l" rtl="0">
              <a:lnSpc>
                <a:spcPct val="100000"/>
              </a:lnSpc>
              <a:spcBef>
                <a:spcPts val="400"/>
              </a:spcBef>
              <a:spcAft>
                <a:spcPts val="0"/>
              </a:spcAft>
              <a:buClr>
                <a:schemeClr val="lt1"/>
              </a:buClr>
              <a:buSzPts val="1500"/>
              <a:buFont typeface="Noto Sans Symbols"/>
              <a:buChar char="●"/>
              <a:defRPr sz="2000" b="0" i="0" u="none" strike="noStrike" cap="none">
                <a:solidFill>
                  <a:schemeClr val="lt1"/>
                </a:solidFill>
                <a:latin typeface="Arial"/>
                <a:ea typeface="Arial"/>
                <a:cs typeface="Arial"/>
                <a:sym typeface="Arial"/>
              </a:defRPr>
            </a:lvl7pPr>
            <a:lvl8pPr marL="3657600" marR="0" lvl="7" indent="-323850" algn="l" rtl="0">
              <a:lnSpc>
                <a:spcPct val="100000"/>
              </a:lnSpc>
              <a:spcBef>
                <a:spcPts val="400"/>
              </a:spcBef>
              <a:spcAft>
                <a:spcPts val="0"/>
              </a:spcAft>
              <a:buClr>
                <a:schemeClr val="lt1"/>
              </a:buClr>
              <a:buSzPts val="1500"/>
              <a:buFont typeface="Noto Sans Symbols"/>
              <a:buChar char="●"/>
              <a:defRPr sz="2000" b="0" i="0" u="none" strike="noStrike" cap="none">
                <a:solidFill>
                  <a:schemeClr val="lt1"/>
                </a:solidFill>
                <a:latin typeface="Arial"/>
                <a:ea typeface="Arial"/>
                <a:cs typeface="Arial"/>
                <a:sym typeface="Arial"/>
              </a:defRPr>
            </a:lvl8pPr>
            <a:lvl9pPr marL="4114800" marR="0" lvl="8" indent="-323850" algn="l" rtl="0">
              <a:lnSpc>
                <a:spcPct val="100000"/>
              </a:lnSpc>
              <a:spcBef>
                <a:spcPts val="400"/>
              </a:spcBef>
              <a:spcAft>
                <a:spcPts val="0"/>
              </a:spcAft>
              <a:buClr>
                <a:schemeClr val="lt1"/>
              </a:buClr>
              <a:buSzPts val="1500"/>
              <a:buFont typeface="Noto Sans Symbols"/>
              <a:buChar char="●"/>
              <a:defRPr sz="2000" b="0" i="0" u="none" strike="noStrike" cap="none">
                <a:solidFill>
                  <a:schemeClr val="lt1"/>
                </a:solidFill>
                <a:latin typeface="Arial"/>
                <a:ea typeface="Arial"/>
                <a:cs typeface="Arial"/>
                <a:sym typeface="Arial"/>
              </a:defRPr>
            </a:lvl9pPr>
          </a:lstStyle>
          <a:p>
            <a:endParaRPr/>
          </a:p>
        </p:txBody>
      </p:sp>
      <p:sp>
        <p:nvSpPr>
          <p:cNvPr id="144" name="Google Shape;144;p16"/>
          <p:cNvSpPr txBox="1">
            <a:spLocks noGrp="1"/>
          </p:cNvSpPr>
          <p:nvPr>
            <p:ph type="dt" idx="10"/>
          </p:nvPr>
        </p:nvSpPr>
        <p:spPr>
          <a:xfrm>
            <a:off x="457200" y="4686300"/>
            <a:ext cx="2133600"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145" name="Google Shape;145;p16"/>
          <p:cNvSpPr txBox="1">
            <a:spLocks noGrp="1"/>
          </p:cNvSpPr>
          <p:nvPr>
            <p:ph type="ftr" idx="11"/>
          </p:nvPr>
        </p:nvSpPr>
        <p:spPr>
          <a:xfrm>
            <a:off x="3124200" y="4686300"/>
            <a:ext cx="2895600"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146" name="Google Shape;146;p16"/>
          <p:cNvSpPr txBox="1">
            <a:spLocks noGrp="1"/>
          </p:cNvSpPr>
          <p:nvPr>
            <p:ph type="sldNum" idx="12"/>
          </p:nvPr>
        </p:nvSpPr>
        <p:spPr>
          <a:xfrm>
            <a:off x="6553200" y="4686300"/>
            <a:ext cx="21336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000"/>
              <a:buFont typeface="Arial"/>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419"/>
              <a:t>‹Nº›</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a:gsLst>
            <a:gs pos="0">
              <a:srgbClr val="003399"/>
            </a:gs>
            <a:gs pos="100000">
              <a:srgbClr val="002061"/>
            </a:gs>
          </a:gsLst>
          <a:lin ang="0" scaled="0"/>
        </a:gradFill>
        <a:effectLst/>
      </p:bgPr>
    </p:bg>
    <p:spTree>
      <p:nvGrpSpPr>
        <p:cNvPr id="1" name="Shape 221"/>
        <p:cNvGrpSpPr/>
        <p:nvPr/>
      </p:nvGrpSpPr>
      <p:grpSpPr>
        <a:xfrm>
          <a:off x="0" y="0"/>
          <a:ext cx="0" cy="0"/>
          <a:chOff x="0" y="0"/>
          <a:chExt cx="0" cy="0"/>
        </a:xfrm>
      </p:grpSpPr>
      <p:grpSp>
        <p:nvGrpSpPr>
          <p:cNvPr id="222" name="Google Shape;222;p29"/>
          <p:cNvGrpSpPr/>
          <p:nvPr/>
        </p:nvGrpSpPr>
        <p:grpSpPr>
          <a:xfrm>
            <a:off x="0" y="0"/>
            <a:ext cx="9256713" cy="5007769"/>
            <a:chOff x="0" y="0"/>
            <a:chExt cx="5831" cy="4206"/>
          </a:xfrm>
        </p:grpSpPr>
        <p:sp>
          <p:nvSpPr>
            <p:cNvPr id="223" name="Google Shape;223;p29"/>
            <p:cNvSpPr txBox="1"/>
            <p:nvPr/>
          </p:nvSpPr>
          <p:spPr>
            <a:xfrm>
              <a:off x="0" y="0"/>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4" name="Google Shape;224;p29"/>
            <p:cNvSpPr txBox="1"/>
            <p:nvPr/>
          </p:nvSpPr>
          <p:spPr>
            <a:xfrm>
              <a:off x="9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5" name="Google Shape;225;p29"/>
            <p:cNvSpPr txBox="1"/>
            <p:nvPr/>
          </p:nvSpPr>
          <p:spPr>
            <a:xfrm>
              <a:off x="19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6" name="Google Shape;226;p29"/>
            <p:cNvSpPr txBox="1"/>
            <p:nvPr/>
          </p:nvSpPr>
          <p:spPr>
            <a:xfrm>
              <a:off x="28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7" name="Google Shape;227;p29"/>
            <p:cNvSpPr txBox="1"/>
            <p:nvPr/>
          </p:nvSpPr>
          <p:spPr>
            <a:xfrm>
              <a:off x="38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8" name="Google Shape;228;p29"/>
            <p:cNvSpPr txBox="1"/>
            <p:nvPr/>
          </p:nvSpPr>
          <p:spPr>
            <a:xfrm>
              <a:off x="48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9" name="Google Shape;229;p29"/>
            <p:cNvSpPr txBox="1"/>
            <p:nvPr/>
          </p:nvSpPr>
          <p:spPr>
            <a:xfrm>
              <a:off x="57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0" name="Google Shape;230;p29"/>
            <p:cNvSpPr txBox="1"/>
            <p:nvPr/>
          </p:nvSpPr>
          <p:spPr>
            <a:xfrm>
              <a:off x="67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1" name="Google Shape;231;p29"/>
            <p:cNvSpPr txBox="1"/>
            <p:nvPr/>
          </p:nvSpPr>
          <p:spPr>
            <a:xfrm>
              <a:off x="76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2" name="Google Shape;232;p29"/>
            <p:cNvSpPr txBox="1"/>
            <p:nvPr/>
          </p:nvSpPr>
          <p:spPr>
            <a:xfrm>
              <a:off x="86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3" name="Google Shape;233;p29"/>
            <p:cNvSpPr txBox="1"/>
            <p:nvPr/>
          </p:nvSpPr>
          <p:spPr>
            <a:xfrm>
              <a:off x="96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4" name="Google Shape;234;p29"/>
            <p:cNvSpPr txBox="1"/>
            <p:nvPr/>
          </p:nvSpPr>
          <p:spPr>
            <a:xfrm>
              <a:off x="105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5" name="Google Shape;235;p29"/>
            <p:cNvSpPr txBox="1"/>
            <p:nvPr/>
          </p:nvSpPr>
          <p:spPr>
            <a:xfrm>
              <a:off x="115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6" name="Google Shape;236;p29"/>
            <p:cNvSpPr txBox="1"/>
            <p:nvPr/>
          </p:nvSpPr>
          <p:spPr>
            <a:xfrm>
              <a:off x="124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7" name="Google Shape;237;p29"/>
            <p:cNvSpPr txBox="1"/>
            <p:nvPr/>
          </p:nvSpPr>
          <p:spPr>
            <a:xfrm>
              <a:off x="134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8" name="Google Shape;238;p29"/>
            <p:cNvSpPr txBox="1"/>
            <p:nvPr/>
          </p:nvSpPr>
          <p:spPr>
            <a:xfrm>
              <a:off x="144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9" name="Google Shape;239;p29"/>
            <p:cNvSpPr txBox="1"/>
            <p:nvPr/>
          </p:nvSpPr>
          <p:spPr>
            <a:xfrm>
              <a:off x="153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0" name="Google Shape;240;p29"/>
            <p:cNvSpPr txBox="1"/>
            <p:nvPr/>
          </p:nvSpPr>
          <p:spPr>
            <a:xfrm>
              <a:off x="163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1" name="Google Shape;241;p29"/>
            <p:cNvSpPr txBox="1"/>
            <p:nvPr/>
          </p:nvSpPr>
          <p:spPr>
            <a:xfrm>
              <a:off x="172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2" name="Google Shape;242;p29"/>
            <p:cNvSpPr txBox="1"/>
            <p:nvPr/>
          </p:nvSpPr>
          <p:spPr>
            <a:xfrm>
              <a:off x="182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3" name="Google Shape;243;p29"/>
            <p:cNvSpPr txBox="1"/>
            <p:nvPr/>
          </p:nvSpPr>
          <p:spPr>
            <a:xfrm>
              <a:off x="192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4" name="Google Shape;244;p29"/>
            <p:cNvSpPr txBox="1"/>
            <p:nvPr/>
          </p:nvSpPr>
          <p:spPr>
            <a:xfrm>
              <a:off x="201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5" name="Google Shape;245;p29"/>
            <p:cNvSpPr txBox="1"/>
            <p:nvPr/>
          </p:nvSpPr>
          <p:spPr>
            <a:xfrm>
              <a:off x="211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6" name="Google Shape;246;p29"/>
            <p:cNvSpPr txBox="1"/>
            <p:nvPr/>
          </p:nvSpPr>
          <p:spPr>
            <a:xfrm>
              <a:off x="220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7" name="Google Shape;247;p29"/>
            <p:cNvSpPr txBox="1"/>
            <p:nvPr/>
          </p:nvSpPr>
          <p:spPr>
            <a:xfrm>
              <a:off x="230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8" name="Google Shape;248;p29"/>
            <p:cNvSpPr txBox="1"/>
            <p:nvPr/>
          </p:nvSpPr>
          <p:spPr>
            <a:xfrm>
              <a:off x="240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9" name="Google Shape;249;p29"/>
            <p:cNvSpPr txBox="1"/>
            <p:nvPr/>
          </p:nvSpPr>
          <p:spPr>
            <a:xfrm>
              <a:off x="249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0" name="Google Shape;250;p29"/>
            <p:cNvSpPr txBox="1"/>
            <p:nvPr/>
          </p:nvSpPr>
          <p:spPr>
            <a:xfrm>
              <a:off x="259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1" name="Google Shape;251;p29"/>
            <p:cNvSpPr txBox="1"/>
            <p:nvPr/>
          </p:nvSpPr>
          <p:spPr>
            <a:xfrm>
              <a:off x="268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2" name="Google Shape;252;p29"/>
            <p:cNvSpPr txBox="1"/>
            <p:nvPr/>
          </p:nvSpPr>
          <p:spPr>
            <a:xfrm>
              <a:off x="278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3" name="Google Shape;253;p29"/>
            <p:cNvSpPr txBox="1"/>
            <p:nvPr/>
          </p:nvSpPr>
          <p:spPr>
            <a:xfrm>
              <a:off x="288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4" name="Google Shape;254;p29"/>
            <p:cNvSpPr txBox="1"/>
            <p:nvPr/>
          </p:nvSpPr>
          <p:spPr>
            <a:xfrm>
              <a:off x="297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5" name="Google Shape;255;p29"/>
            <p:cNvSpPr txBox="1"/>
            <p:nvPr/>
          </p:nvSpPr>
          <p:spPr>
            <a:xfrm>
              <a:off x="307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6" name="Google Shape;256;p29"/>
            <p:cNvSpPr txBox="1"/>
            <p:nvPr/>
          </p:nvSpPr>
          <p:spPr>
            <a:xfrm>
              <a:off x="316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7" name="Google Shape;257;p29"/>
            <p:cNvSpPr txBox="1"/>
            <p:nvPr/>
          </p:nvSpPr>
          <p:spPr>
            <a:xfrm>
              <a:off x="326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8" name="Google Shape;258;p29"/>
            <p:cNvSpPr txBox="1"/>
            <p:nvPr/>
          </p:nvSpPr>
          <p:spPr>
            <a:xfrm>
              <a:off x="336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9" name="Google Shape;259;p29"/>
            <p:cNvSpPr txBox="1"/>
            <p:nvPr/>
          </p:nvSpPr>
          <p:spPr>
            <a:xfrm>
              <a:off x="345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0" name="Google Shape;260;p29"/>
            <p:cNvSpPr txBox="1"/>
            <p:nvPr/>
          </p:nvSpPr>
          <p:spPr>
            <a:xfrm>
              <a:off x="355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1" name="Google Shape;261;p29"/>
            <p:cNvSpPr txBox="1"/>
            <p:nvPr/>
          </p:nvSpPr>
          <p:spPr>
            <a:xfrm>
              <a:off x="364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2" name="Google Shape;262;p29"/>
            <p:cNvSpPr txBox="1"/>
            <p:nvPr/>
          </p:nvSpPr>
          <p:spPr>
            <a:xfrm>
              <a:off x="374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3" name="Google Shape;263;p29"/>
            <p:cNvSpPr txBox="1"/>
            <p:nvPr/>
          </p:nvSpPr>
          <p:spPr>
            <a:xfrm>
              <a:off x="384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4" name="Google Shape;264;p29"/>
            <p:cNvSpPr txBox="1"/>
            <p:nvPr/>
          </p:nvSpPr>
          <p:spPr>
            <a:xfrm>
              <a:off x="393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5" name="Google Shape;265;p29"/>
            <p:cNvSpPr txBox="1"/>
            <p:nvPr/>
          </p:nvSpPr>
          <p:spPr>
            <a:xfrm>
              <a:off x="403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6" name="Google Shape;266;p29"/>
            <p:cNvSpPr txBox="1"/>
            <p:nvPr/>
          </p:nvSpPr>
          <p:spPr>
            <a:xfrm>
              <a:off x="412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7" name="Google Shape;267;p29"/>
            <p:cNvSpPr txBox="1"/>
            <p:nvPr/>
          </p:nvSpPr>
          <p:spPr>
            <a:xfrm>
              <a:off x="422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8" name="Google Shape;268;p29"/>
            <p:cNvSpPr txBox="1"/>
            <p:nvPr/>
          </p:nvSpPr>
          <p:spPr>
            <a:xfrm>
              <a:off x="432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9" name="Google Shape;269;p29"/>
            <p:cNvSpPr txBox="1"/>
            <p:nvPr/>
          </p:nvSpPr>
          <p:spPr>
            <a:xfrm>
              <a:off x="441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0" name="Google Shape;270;p29"/>
            <p:cNvSpPr txBox="1"/>
            <p:nvPr/>
          </p:nvSpPr>
          <p:spPr>
            <a:xfrm>
              <a:off x="451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1" name="Google Shape;271;p29"/>
            <p:cNvSpPr txBox="1"/>
            <p:nvPr/>
          </p:nvSpPr>
          <p:spPr>
            <a:xfrm>
              <a:off x="460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2" name="Google Shape;272;p29"/>
            <p:cNvSpPr txBox="1"/>
            <p:nvPr/>
          </p:nvSpPr>
          <p:spPr>
            <a:xfrm>
              <a:off x="470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3" name="Google Shape;273;p29"/>
            <p:cNvSpPr txBox="1"/>
            <p:nvPr/>
          </p:nvSpPr>
          <p:spPr>
            <a:xfrm>
              <a:off x="480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4" name="Google Shape;274;p29"/>
            <p:cNvSpPr txBox="1"/>
            <p:nvPr/>
          </p:nvSpPr>
          <p:spPr>
            <a:xfrm>
              <a:off x="489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5" name="Google Shape;275;p29"/>
            <p:cNvSpPr txBox="1"/>
            <p:nvPr/>
          </p:nvSpPr>
          <p:spPr>
            <a:xfrm>
              <a:off x="499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6" name="Google Shape;276;p29"/>
            <p:cNvSpPr txBox="1"/>
            <p:nvPr/>
          </p:nvSpPr>
          <p:spPr>
            <a:xfrm>
              <a:off x="508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7" name="Google Shape;277;p29"/>
            <p:cNvSpPr txBox="1"/>
            <p:nvPr/>
          </p:nvSpPr>
          <p:spPr>
            <a:xfrm>
              <a:off x="518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8" name="Google Shape;278;p29"/>
            <p:cNvSpPr txBox="1"/>
            <p:nvPr/>
          </p:nvSpPr>
          <p:spPr>
            <a:xfrm>
              <a:off x="5280"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9" name="Google Shape;279;p29"/>
            <p:cNvSpPr txBox="1"/>
            <p:nvPr/>
          </p:nvSpPr>
          <p:spPr>
            <a:xfrm>
              <a:off x="5376"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0" name="Google Shape;280;p29"/>
            <p:cNvSpPr txBox="1"/>
            <p:nvPr/>
          </p:nvSpPr>
          <p:spPr>
            <a:xfrm>
              <a:off x="5472"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1" name="Google Shape;281;p29"/>
            <p:cNvSpPr txBox="1"/>
            <p:nvPr/>
          </p:nvSpPr>
          <p:spPr>
            <a:xfrm>
              <a:off x="5568"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2" name="Google Shape;282;p29"/>
            <p:cNvSpPr txBox="1"/>
            <p:nvPr/>
          </p:nvSpPr>
          <p:spPr>
            <a:xfrm>
              <a:off x="5664" y="6"/>
              <a:ext cx="0" cy="42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3" name="Google Shape;283;p29"/>
            <p:cNvSpPr txBox="1"/>
            <p:nvPr/>
          </p:nvSpPr>
          <p:spPr>
            <a:xfrm>
              <a:off x="431" y="0"/>
              <a:ext cx="5400" cy="4200"/>
            </a:xfrm>
            <a:prstGeom prst="rect">
              <a:avLst/>
            </a:prstGeom>
            <a:solidFill>
              <a:schemeClr val="accent1">
                <a:alpha val="4863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4" name="Google Shape;284;p29"/>
            <p:cNvSpPr txBox="1"/>
            <p:nvPr/>
          </p:nvSpPr>
          <p:spPr>
            <a:xfrm>
              <a:off x="0" y="1081"/>
              <a:ext cx="4500" cy="0"/>
            </a:xfrm>
            <a:prstGeom prst="rect">
              <a:avLst/>
            </a:prstGeom>
            <a:solidFill>
              <a:schemeClr val="hlink">
                <a:alpha val="4863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85" name="Google Shape;285;p29"/>
          <p:cNvSpPr txBox="1">
            <a:spLocks noGrp="1"/>
          </p:cNvSpPr>
          <p:nvPr>
            <p:ph type="title"/>
          </p:nvPr>
        </p:nvSpPr>
        <p:spPr>
          <a:xfrm>
            <a:off x="871537" y="144065"/>
            <a:ext cx="8163000" cy="10740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5pPr>
            <a:lvl6pPr marR="0" lvl="5"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6pPr>
            <a:lvl7pPr marR="0" lvl="6"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7pPr>
            <a:lvl8pPr marR="0" lvl="7"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8pPr>
            <a:lvl9pPr marR="0" lvl="8"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Verdana"/>
                <a:ea typeface="Verdana"/>
                <a:cs typeface="Verdana"/>
                <a:sym typeface="Verdana"/>
              </a:defRPr>
            </a:lvl9pPr>
          </a:lstStyle>
          <a:p>
            <a:endParaRPr/>
          </a:p>
        </p:txBody>
      </p:sp>
      <p:sp>
        <p:nvSpPr>
          <p:cNvPr id="286" name="Google Shape;286;p29"/>
          <p:cNvSpPr txBox="1">
            <a:spLocks noGrp="1"/>
          </p:cNvSpPr>
          <p:nvPr>
            <p:ph type="body" idx="1"/>
          </p:nvPr>
        </p:nvSpPr>
        <p:spPr>
          <a:xfrm>
            <a:off x="912812" y="1428750"/>
            <a:ext cx="8110500" cy="3143400"/>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640"/>
              </a:spcBef>
              <a:spcAft>
                <a:spcPts val="0"/>
              </a:spcAft>
              <a:buClr>
                <a:schemeClr val="folHlink"/>
              </a:buClr>
              <a:buSzPts val="2400"/>
              <a:buFont typeface="Noto Sans Symbols"/>
              <a:buChar char="■"/>
              <a:defRPr sz="3200" b="0" i="0" u="none" strike="noStrike" cap="none">
                <a:solidFill>
                  <a:schemeClr val="dk1"/>
                </a:solidFill>
                <a:latin typeface="Verdana"/>
                <a:ea typeface="Verdana"/>
                <a:cs typeface="Verdana"/>
                <a:sym typeface="Verdana"/>
              </a:defRPr>
            </a:lvl1pPr>
            <a:lvl2pPr marL="914400" marR="0" lvl="1" indent="-353060" algn="l" rtl="0">
              <a:lnSpc>
                <a:spcPct val="100000"/>
              </a:lnSpc>
              <a:spcBef>
                <a:spcPts val="560"/>
              </a:spcBef>
              <a:spcAft>
                <a:spcPts val="0"/>
              </a:spcAft>
              <a:buClr>
                <a:schemeClr val="folHlink"/>
              </a:buClr>
              <a:buSzPts val="1960"/>
              <a:buFont typeface="Noto Sans Symbols"/>
              <a:buChar char="■"/>
              <a:defRPr sz="2800" b="0" i="0" u="none" strike="noStrike" cap="none">
                <a:solidFill>
                  <a:schemeClr val="dk1"/>
                </a:solidFill>
                <a:latin typeface="Verdana"/>
                <a:ea typeface="Verdana"/>
                <a:cs typeface="Verdana"/>
                <a:sym typeface="Verdana"/>
              </a:defRPr>
            </a:lvl2pPr>
            <a:lvl3pPr marL="1371600" marR="0" lvl="2" indent="-381000" algn="l" rtl="0">
              <a:lnSpc>
                <a:spcPct val="100000"/>
              </a:lnSpc>
              <a:spcBef>
                <a:spcPts val="480"/>
              </a:spcBef>
              <a:spcAft>
                <a:spcPts val="0"/>
              </a:spcAft>
              <a:buClr>
                <a:schemeClr val="dk2"/>
              </a:buClr>
              <a:buSzPts val="2400"/>
              <a:buFont typeface="Verdana"/>
              <a:buChar char="•"/>
              <a:defRPr sz="2400" b="0" i="0" u="none" strike="noStrike" cap="none">
                <a:solidFill>
                  <a:schemeClr val="dk1"/>
                </a:solidFill>
                <a:latin typeface="Verdana"/>
                <a:ea typeface="Verdana"/>
                <a:cs typeface="Verdana"/>
                <a:sym typeface="Verdana"/>
              </a:defRPr>
            </a:lvl3pPr>
            <a:lvl4pPr marL="1828800" marR="0" lvl="3" indent="-355600" algn="l" rtl="0">
              <a:lnSpc>
                <a:spcPct val="100000"/>
              </a:lnSpc>
              <a:spcBef>
                <a:spcPts val="400"/>
              </a:spcBef>
              <a:spcAft>
                <a:spcPts val="0"/>
              </a:spcAft>
              <a:buClr>
                <a:schemeClr val="hlink"/>
              </a:buClr>
              <a:buSzPts val="2000"/>
              <a:buFont typeface="Verdana"/>
              <a:buChar char="•"/>
              <a:defRPr sz="2000" b="0" i="0" u="none" strike="noStrike" cap="none">
                <a:solidFill>
                  <a:schemeClr val="dk1"/>
                </a:solidFill>
                <a:latin typeface="Verdana"/>
                <a:ea typeface="Verdana"/>
                <a:cs typeface="Verdana"/>
                <a:sym typeface="Verdana"/>
              </a:defRPr>
            </a:lvl4pPr>
            <a:lvl5pPr marL="2286000" marR="0" lvl="4"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5pPr>
            <a:lvl6pPr marL="2743200" marR="0" lvl="5"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6pPr>
            <a:lvl7pPr marL="3200400" marR="0" lvl="6"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7pPr>
            <a:lvl8pPr marL="3657600" marR="0" lvl="7"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8pPr>
            <a:lvl9pPr marL="4114800" marR="0" lvl="8" indent="-336550" algn="l" rtl="0">
              <a:lnSpc>
                <a:spcPct val="100000"/>
              </a:lnSpc>
              <a:spcBef>
                <a:spcPts val="400"/>
              </a:spcBef>
              <a:spcAft>
                <a:spcPts val="0"/>
              </a:spcAft>
              <a:buClr>
                <a:schemeClr val="dk1"/>
              </a:buClr>
              <a:buSzPts val="1700"/>
              <a:buFont typeface="Verdana"/>
              <a:buChar char="•"/>
              <a:defRPr sz="2000" b="0" i="0" u="none" strike="noStrike" cap="none">
                <a:solidFill>
                  <a:schemeClr val="dk1"/>
                </a:solidFill>
                <a:latin typeface="Verdana"/>
                <a:ea typeface="Verdana"/>
                <a:cs typeface="Verdana"/>
                <a:sym typeface="Verdana"/>
              </a:defRPr>
            </a:lvl9pPr>
          </a:lstStyle>
          <a:p>
            <a:endParaRPr/>
          </a:p>
        </p:txBody>
      </p:sp>
      <p:sp>
        <p:nvSpPr>
          <p:cNvPr id="287" name="Google Shape;287;p29"/>
          <p:cNvSpPr txBox="1">
            <a:spLocks noGrp="1"/>
          </p:cNvSpPr>
          <p:nvPr>
            <p:ph type="dt" idx="10"/>
          </p:nvPr>
        </p:nvSpPr>
        <p:spPr>
          <a:xfrm>
            <a:off x="1152525" y="4714875"/>
            <a:ext cx="1905000" cy="3429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88" name="Google Shape;288;p29"/>
          <p:cNvSpPr txBox="1">
            <a:spLocks noGrp="1"/>
          </p:cNvSpPr>
          <p:nvPr>
            <p:ph type="ftr" idx="11"/>
          </p:nvPr>
        </p:nvSpPr>
        <p:spPr>
          <a:xfrm>
            <a:off x="3590925" y="4714875"/>
            <a:ext cx="2895600" cy="342900"/>
          </a:xfrm>
          <a:prstGeom prst="rect">
            <a:avLst/>
          </a:prstGeom>
          <a:noFill/>
          <a:ln>
            <a:noFill/>
          </a:ln>
        </p:spPr>
        <p:txBody>
          <a:bodyPr spcFirstLastPara="1" wrap="square" lIns="91425" tIns="45700" rIns="91425" bIns="45700" anchor="b"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89" name="Google Shape;289;p29"/>
          <p:cNvSpPr txBox="1">
            <a:spLocks noGrp="1"/>
          </p:cNvSpPr>
          <p:nvPr>
            <p:ph type="sldNum" idx="12"/>
          </p:nvPr>
        </p:nvSpPr>
        <p:spPr>
          <a:xfrm>
            <a:off x="7019925" y="4714875"/>
            <a:ext cx="1905000" cy="3429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1pPr>
            <a:lvl2pPr marL="0" marR="0" lvl="1"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2pPr>
            <a:lvl3pPr marL="0" marR="0" lvl="2"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3pPr>
            <a:lvl4pPr marL="0" marR="0" lvl="3"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4pPr>
            <a:lvl5pPr marL="0" marR="0" lvl="4"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5pPr>
            <a:lvl6pPr marL="0" marR="0" lvl="5"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6pPr>
            <a:lvl7pPr marL="0" marR="0" lvl="6"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7pPr>
            <a:lvl8pPr marL="0" marR="0" lvl="7"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8pPr>
            <a:lvl9pPr marL="0" marR="0" lvl="8" indent="0" algn="r" rtl="0">
              <a:lnSpc>
                <a:spcPct val="100000"/>
              </a:lnSpc>
              <a:spcBef>
                <a:spcPts val="0"/>
              </a:spcBef>
              <a:spcAft>
                <a:spcPts val="0"/>
              </a:spcAft>
              <a:buClr>
                <a:schemeClr val="dk1"/>
              </a:buClr>
              <a:buSzPts val="1400"/>
              <a:buFont typeface="Verdana"/>
              <a:buNone/>
              <a:defRPr sz="1400" b="0" i="0" u="none" strike="noStrike" cap="none">
                <a:solidFill>
                  <a:schemeClr val="dk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s-419"/>
              <a:t>‹Nº›</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3" r:id="rId1"/>
    <p:sldLayoutId id="2147483674"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s-419"/>
              <a:t>Colegio de Abogados de San Isidro</a:t>
            </a:r>
            <a:endParaRPr/>
          </a:p>
        </p:txBody>
      </p:sp>
      <p:sp>
        <p:nvSpPr>
          <p:cNvPr id="305" name="Google Shape;305;p3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s-419"/>
              <a:t>Septiembre 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Art 1664 del Código Civil y Comercial de la Nación</a:t>
            </a:r>
            <a:endParaRPr/>
          </a:p>
        </p:txBody>
      </p:sp>
      <p:sp>
        <p:nvSpPr>
          <p:cNvPr id="360" name="Google Shape;360;p4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
        <p:nvSpPr>
          <p:cNvPr id="361" name="Google Shape;361;p41"/>
          <p:cNvSpPr txBox="1"/>
          <p:nvPr/>
        </p:nvSpPr>
        <p:spPr>
          <a:xfrm>
            <a:off x="392150" y="980125"/>
            <a:ext cx="8520600" cy="3324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419" sz="2400">
                <a:solidFill>
                  <a:srgbClr val="202124"/>
                </a:solidFill>
                <a:highlight>
                  <a:srgbClr val="FFFFFF"/>
                </a:highlight>
              </a:rPr>
              <a:t>Retribución de los árbitros. </a:t>
            </a:r>
            <a:r>
              <a:rPr lang="es-419" sz="2400" b="1">
                <a:solidFill>
                  <a:srgbClr val="202124"/>
                </a:solidFill>
                <a:highlight>
                  <a:srgbClr val="FFFFFF"/>
                </a:highlight>
              </a:rPr>
              <a:t>Las partes y los árbitros pueden pactar los honorarios de éstos o el modo de determinarlos</a:t>
            </a:r>
            <a:r>
              <a:rPr lang="es-419" sz="2400">
                <a:solidFill>
                  <a:srgbClr val="202124"/>
                </a:solidFill>
                <a:highlight>
                  <a:srgbClr val="FFFFFF"/>
                </a:highlight>
              </a:rPr>
              <a:t>. Si no lo hicieran, la regulación se hace por el tribunal judicial de acuerdo a las reglas locales aplicables a la actividad extrajudicial de los abogados.</a:t>
            </a:r>
            <a:endParaRPr sz="2400">
              <a:solidFill>
                <a:srgbClr val="202124"/>
              </a:solidFill>
              <a:highlight>
                <a:srgbClr val="FFFFFF"/>
              </a:highlight>
            </a:endParaRPr>
          </a:p>
          <a:p>
            <a:pPr marL="0" lvl="0" indent="0" algn="l" rtl="0">
              <a:spcBef>
                <a:spcPts val="0"/>
              </a:spcBef>
              <a:spcAft>
                <a:spcPts val="0"/>
              </a:spcAft>
              <a:buNone/>
            </a:pPr>
            <a:endParaRPr sz="2400">
              <a:solidFill>
                <a:srgbClr val="202124"/>
              </a:solidFill>
              <a:highlight>
                <a:srgbClr val="FFFFFF"/>
              </a:highlight>
            </a:endParaRPr>
          </a:p>
          <a:p>
            <a:pPr marL="0" lvl="0" indent="0" algn="l" rtl="0">
              <a:spcBef>
                <a:spcPts val="0"/>
              </a:spcBef>
              <a:spcAft>
                <a:spcPts val="0"/>
              </a:spcAft>
              <a:buNone/>
            </a:pPr>
            <a:r>
              <a:rPr lang="es-419" b="1">
                <a:solidFill>
                  <a:srgbClr val="202124"/>
                </a:solidFill>
                <a:highlight>
                  <a:srgbClr val="FFFFFF"/>
                </a:highlight>
              </a:rPr>
              <a:t>Artículo 1657. </a:t>
            </a:r>
            <a:r>
              <a:rPr lang="es-419" sz="1500">
                <a:solidFill>
                  <a:srgbClr val="333333"/>
                </a:solidFill>
              </a:rPr>
              <a:t>Las partes pueden encomendar la administración del arbitraje y la designación de árbitros a asociaciones civiles u otras entidades nacionales o extranjeras cuyos estatutos así lo prevean. Los reglamentos de arbitraje de las entidades administradoras rigen todo el proceso arbitral e integran el contrato de arbitraje.</a:t>
            </a:r>
            <a:endParaRPr sz="2600">
              <a:solidFill>
                <a:srgbClr val="202124"/>
              </a:solidFill>
              <a:highlight>
                <a:srgbClr val="FFFFFF"/>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Pérdida de Jurisdicción</a:t>
            </a:r>
            <a:endParaRPr/>
          </a:p>
        </p:txBody>
      </p:sp>
      <p:sp>
        <p:nvSpPr>
          <p:cNvPr id="367" name="Google Shape;367;p4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Clr>
                <a:schemeClr val="dk1"/>
              </a:buClr>
              <a:buSzPts val="1100"/>
              <a:buFont typeface="Arial"/>
              <a:buNone/>
            </a:pPr>
            <a:r>
              <a:rPr lang="es-419"/>
              <a:t> Artículo 52.- Pérdida de jurisdicción: Transcurrido el plazo indicado en el artículo 50 sin que se hubiera dictado el laudo, los árbitros perderán su jurisdicción en forma automática, sin derecho a percibir honorario alguno, debiendo ser excluidos de la lista respectiva o del tribunal preconstituido-en su caso-, y serán responsables personalmente por los daños y perjuicios causados.</a:t>
            </a:r>
            <a:endParaRPr/>
          </a:p>
          <a:p>
            <a:pPr marL="101600" marR="101600" lvl="0" indent="0" algn="ctr" rtl="0">
              <a:spcBef>
                <a:spcPts val="1200"/>
              </a:spcBef>
              <a:spcAft>
                <a:spcPts val="0"/>
              </a:spcAft>
              <a:buClr>
                <a:schemeClr val="dk1"/>
              </a:buClr>
              <a:buSzPts val="1100"/>
              <a:buFont typeface="Arial"/>
              <a:buNone/>
            </a:pPr>
            <a:r>
              <a:rPr lang="es-419" sz="1400" b="1">
                <a:solidFill>
                  <a:srgbClr val="333333"/>
                </a:solidFill>
              </a:rPr>
              <a:t>Artículo 1665. Extinción de la competencia de los árbitros</a:t>
            </a:r>
            <a:endParaRPr sz="1400" b="1">
              <a:solidFill>
                <a:srgbClr val="333333"/>
              </a:solidFill>
            </a:endParaRPr>
          </a:p>
          <a:p>
            <a:pPr marL="0" lvl="0" indent="0" algn="l" rtl="0">
              <a:spcBef>
                <a:spcPts val="800"/>
              </a:spcBef>
              <a:spcAft>
                <a:spcPts val="0"/>
              </a:spcAft>
              <a:buClr>
                <a:schemeClr val="dk1"/>
              </a:buClr>
              <a:buSzPts val="1100"/>
              <a:buFont typeface="Arial"/>
              <a:buNone/>
            </a:pPr>
            <a:r>
              <a:rPr lang="es-419" sz="1300">
                <a:solidFill>
                  <a:srgbClr val="333333"/>
                </a:solidFill>
              </a:rPr>
              <a:t>La competencia atribuida a los árbitros por el contrato de arbitraje se extingue con el dictado del laudo definitivo, excepto para el dictado de resoluciones aclaratorias o complementarias conforme a lo que las partes hayan estipulado o a las previsiones del derecho de la sede.</a:t>
            </a:r>
            <a:endParaRPr sz="1300">
              <a:solidFill>
                <a:srgbClr val="333333"/>
              </a:solidFill>
            </a:endParaRPr>
          </a:p>
          <a:p>
            <a:pPr marL="0" lvl="0" indent="0" algn="l" rtl="0">
              <a:spcBef>
                <a:spcPts val="0"/>
              </a:spcBef>
              <a:spcAft>
                <a:spcPts val="0"/>
              </a:spcAft>
              <a:buClr>
                <a:schemeClr val="dk1"/>
              </a:buClr>
              <a:buSzPts val="1100"/>
              <a:buFont typeface="Arial"/>
              <a:buNone/>
            </a:pPr>
            <a:endParaRPr sz="1300">
              <a:solidFill>
                <a:srgbClr val="333333"/>
              </a:solidFill>
            </a:endParaRPr>
          </a:p>
          <a:p>
            <a:pPr marL="0" lvl="0" indent="0" algn="l" rtl="0">
              <a:spcBef>
                <a:spcPts val="0"/>
              </a:spcBef>
              <a:spcAft>
                <a:spcPts val="0"/>
              </a:spcAft>
              <a:buClr>
                <a:schemeClr val="dk1"/>
              </a:buClr>
              <a:buSzPts val="1100"/>
              <a:buFont typeface="Arial"/>
              <a:buNone/>
            </a:pPr>
            <a:endParaRPr sz="1300">
              <a:solidFill>
                <a:srgbClr val="333333"/>
              </a:solidFill>
            </a:endParaRPr>
          </a:p>
          <a:p>
            <a:pPr marL="0" lvl="0" indent="0" algn="l" rtl="0">
              <a:spcBef>
                <a:spcPts val="0"/>
              </a:spcBef>
              <a:spcAft>
                <a:spcPts val="0"/>
              </a:spcAft>
              <a:buClr>
                <a:schemeClr val="dk1"/>
              </a:buClr>
              <a:buSzPts val="1100"/>
              <a:buFont typeface="Arial"/>
              <a:buNone/>
            </a:pPr>
            <a:endParaRPr sz="1300">
              <a:solidFill>
                <a:srgbClr val="333333"/>
              </a:solidFill>
            </a:endParaRPr>
          </a:p>
          <a:p>
            <a:pPr marL="0" lvl="0" indent="0" algn="l" rtl="0">
              <a:spcBef>
                <a:spcPts val="0"/>
              </a:spcBef>
              <a:spcAft>
                <a:spcPts val="1200"/>
              </a:spcAft>
              <a:buClr>
                <a:schemeClr val="dk1"/>
              </a:buClr>
              <a:buSzPts val="1100"/>
              <a:buFont typeface="Arial"/>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Forma</a:t>
            </a:r>
            <a:endParaRPr/>
          </a:p>
        </p:txBody>
      </p:sp>
      <p:sp>
        <p:nvSpPr>
          <p:cNvPr id="373" name="Google Shape;373;p4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s-419"/>
              <a:t>Artículo 53.- El laudo se emitirá por escrito, con indicación de fecha y lugar, y deberá ser firmado por los árbitros, o por el árbitro único, en su caso. Se registrará de acuerdo a la forma que el Tribunal Arbitral del Colegio de Abogados departamental determine, y tendrá carácter exclusivamente privado. Sin perjuicio de ello, el Tribunal Arbitral podrá hacer pública la doctrina de sus laudos, siempre que no se indique el nombre de las partes, ni se consigne dato alguno que posibilite su identificación.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0"/>
              </a:spcAft>
              <a:buNone/>
            </a:pPr>
            <a:r>
              <a:rPr lang="es-419" sz="2800">
                <a:solidFill>
                  <a:schemeClr val="dk2"/>
                </a:solidFill>
              </a:rPr>
              <a:t>Obligatoriedad</a:t>
            </a:r>
            <a:endParaRPr sz="2800">
              <a:solidFill>
                <a:schemeClr val="dk2"/>
              </a:solidFill>
            </a:endParaRPr>
          </a:p>
          <a:p>
            <a:pPr marL="0" lvl="0" indent="0" algn="l" rtl="0">
              <a:lnSpc>
                <a:spcPct val="115000"/>
              </a:lnSpc>
              <a:spcBef>
                <a:spcPts val="1200"/>
              </a:spcBef>
              <a:spcAft>
                <a:spcPts val="1200"/>
              </a:spcAft>
              <a:buClr>
                <a:schemeClr val="dk1"/>
              </a:buClr>
              <a:buSzPct val="61111"/>
              <a:buFont typeface="Arial"/>
              <a:buNone/>
            </a:pPr>
            <a:endParaRPr sz="1800">
              <a:solidFill>
                <a:schemeClr val="dk2"/>
              </a:solidFill>
            </a:endParaRPr>
          </a:p>
        </p:txBody>
      </p:sp>
      <p:sp>
        <p:nvSpPr>
          <p:cNvPr id="379" name="Google Shape;379;p4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s-419"/>
              <a:t>Artículo 54.- El laudo será obligatorio para las partes, y deberá ser cumplido por éstas dentro del término de cinco días (5) de quedar firme, salvo fijación de otro término por parte del Tribunal. El laudo arbitral firme tendrá efectos de cosa juzgada, y carácter de título ejecutorio, pudiendo ser ejecutado directamente por ante el órgano judicial competente. El laudo podrá disponer la fijación de astreintes para el supuesto de incumplimiento de lo resuelto en el mismo.</a:t>
            </a:r>
            <a:endParaRPr/>
          </a:p>
          <a:p>
            <a:pPr marL="0" lvl="0" indent="0" algn="l" rtl="0">
              <a:spcBef>
                <a:spcPts val="1200"/>
              </a:spcBef>
              <a:spcAft>
                <a:spcPts val="0"/>
              </a:spcAft>
              <a:buNone/>
            </a:pPr>
            <a:endParaRPr/>
          </a:p>
          <a:p>
            <a:pPr marL="0" lvl="0" indent="0" algn="just" rtl="0">
              <a:lnSpc>
                <a:spcPct val="80000"/>
              </a:lnSpc>
              <a:spcBef>
                <a:spcPts val="1200"/>
              </a:spcBef>
              <a:spcAft>
                <a:spcPts val="0"/>
              </a:spcAft>
              <a:buClr>
                <a:schemeClr val="dk1"/>
              </a:buClr>
              <a:buSzPct val="75000"/>
              <a:buFont typeface="Arial"/>
              <a:buNone/>
            </a:pPr>
            <a:r>
              <a:rPr lang="es-419" sz="1900">
                <a:solidFill>
                  <a:schemeClr val="dk1"/>
                </a:solidFill>
              </a:rPr>
              <a:t>Art 1655 CCyC: El convenio arbitral obliga a las partes a cumplir lo estipulado y excluye la competencia de los tribunales judiciales sobre las controversias sometidas a arbitraje, excepto que el tribunal arbitral no esté aún conociendo de la controversia, y el convenio parezca ser manifiestamente nulo o inaplicable.</a:t>
            </a:r>
            <a:endParaRPr sz="3200">
              <a:solidFill>
                <a:schemeClr val="dk1"/>
              </a:solidFill>
            </a:endParaRPr>
          </a:p>
          <a:p>
            <a:pPr marL="0" lvl="0" indent="0" algn="just" rtl="0">
              <a:lnSpc>
                <a:spcPct val="80000"/>
              </a:lnSpc>
              <a:spcBef>
                <a:spcPts val="380"/>
              </a:spcBef>
              <a:spcAft>
                <a:spcPts val="0"/>
              </a:spcAft>
              <a:buClr>
                <a:schemeClr val="dk1"/>
              </a:buClr>
              <a:buSzPct val="75000"/>
              <a:buFont typeface="Arial"/>
              <a:buNone/>
            </a:pPr>
            <a:r>
              <a:rPr lang="es-419" sz="1900">
                <a:solidFill>
                  <a:schemeClr val="dk1"/>
                </a:solidFill>
              </a:rPr>
              <a:t>En caso de duda ha de estarse a la mayor eficacia del contrato de arbitraje</a:t>
            </a:r>
            <a:r>
              <a:rPr lang="es-419" sz="1900">
                <a:solidFill>
                  <a:srgbClr val="EAEAEA"/>
                </a:solidFill>
                <a:latin typeface="Verdana"/>
                <a:ea typeface="Verdana"/>
                <a:cs typeface="Verdana"/>
                <a:sym typeface="Verdana"/>
              </a:rPr>
              <a:t>.</a:t>
            </a:r>
            <a:endParaRPr/>
          </a:p>
          <a:p>
            <a:pPr marL="0" lvl="0" indent="0" algn="l" rtl="0">
              <a:spcBef>
                <a:spcPts val="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0"/>
              </a:spcAft>
              <a:buNone/>
            </a:pPr>
            <a:r>
              <a:rPr lang="es-419" sz="2800">
                <a:solidFill>
                  <a:schemeClr val="dk2"/>
                </a:solidFill>
              </a:rPr>
              <a:t>Notificación del laudo</a:t>
            </a:r>
            <a:endParaRPr sz="2800">
              <a:solidFill>
                <a:schemeClr val="dk2"/>
              </a:solidFill>
            </a:endParaRPr>
          </a:p>
          <a:p>
            <a:pPr marL="0" lvl="0" indent="0" algn="l" rtl="0">
              <a:lnSpc>
                <a:spcPct val="115000"/>
              </a:lnSpc>
              <a:spcBef>
                <a:spcPts val="1200"/>
              </a:spcBef>
              <a:spcAft>
                <a:spcPts val="1200"/>
              </a:spcAft>
              <a:buClr>
                <a:schemeClr val="dk1"/>
              </a:buClr>
              <a:buSzPct val="39285"/>
              <a:buFont typeface="Arial"/>
              <a:buNone/>
            </a:pPr>
            <a:endParaRPr sz="2800">
              <a:solidFill>
                <a:schemeClr val="dk2"/>
              </a:solidFill>
            </a:endParaRPr>
          </a:p>
        </p:txBody>
      </p:sp>
      <p:sp>
        <p:nvSpPr>
          <p:cNvPr id="385" name="Google Shape;385;p4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s-419"/>
              <a:t>Artículo 55.- El laudo se notificará personalmente o por cédula a las partes dentro del término de cinco (5) días de dictado, con transcripción de la parte resolutiva. No se emitirá copia ni testimonio del laudo hasta que se encuentren abonados los honorarios profesionales de abogados, expertos y cualquier otra asistencia especializada, con los aportes de ley.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39285"/>
              <a:buFont typeface="Arial"/>
              <a:buNone/>
            </a:pPr>
            <a:r>
              <a:rPr lang="es-419" sz="2800">
                <a:solidFill>
                  <a:schemeClr val="dk2"/>
                </a:solidFill>
              </a:rPr>
              <a:t>Aclaratoria</a:t>
            </a:r>
            <a:endParaRPr sz="3800"/>
          </a:p>
        </p:txBody>
      </p:sp>
      <p:sp>
        <p:nvSpPr>
          <p:cNvPr id="391" name="Google Shape;391;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s-419"/>
              <a:t>Artículo 56.- Sin perjuicio de la iniciativa del Tribunal, las partes podrán solicitar ante el mismo, aclaratoria del laudo, dentro de los cinco días siguientes a su notificación, haciéndole saber a la otra parte a los efectos de que se efectúe: 1).- una aclaración del laudo, en algún concepto oscuro sin alterar en lo sustancial su decisión. La aclaración formará parte del laudo. 2).- una rectificación del laudo, para que corrija, errores de cálculo, de copia, tipográficos o cualquier otro error de naturaleza similar. 3).- un laudo adicional respecto de reclamaciones formuladas en el procedimiento arbitral pero omitidas en el laudo. El Tribunal resolverá dentro del término de diez días.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4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39285"/>
              <a:buFont typeface="Arial"/>
              <a:buNone/>
            </a:pPr>
            <a:r>
              <a:rPr lang="es-419" sz="2800">
                <a:solidFill>
                  <a:schemeClr val="dk2"/>
                </a:solidFill>
              </a:rPr>
              <a:t>Irrecurribilidad. Aclaratoria. Nulidad</a:t>
            </a:r>
            <a:r>
              <a:rPr lang="es-419" sz="2244">
                <a:solidFill>
                  <a:schemeClr val="dk2"/>
                </a:solidFill>
              </a:rPr>
              <a:t> </a:t>
            </a:r>
            <a:endParaRPr sz="3244"/>
          </a:p>
        </p:txBody>
      </p:sp>
      <p:sp>
        <p:nvSpPr>
          <p:cNvPr id="397" name="Google Shape;397;p47"/>
          <p:cNvSpPr txBox="1">
            <a:spLocks noGrp="1"/>
          </p:cNvSpPr>
          <p:nvPr>
            <p:ph type="body" idx="1"/>
          </p:nvPr>
        </p:nvSpPr>
        <p:spPr>
          <a:xfrm>
            <a:off x="311700" y="1133350"/>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s-419"/>
              <a:t>Artículo 57.- Contra la decisión del Tribunal Arbitral no se admitirá recurso alguno, sin perjuicio de los recursos establecidos en el artículo. 798, segundo párrafo, del Código Procesal Civil y Comercial de la Provincia de Buenos Aires. En ningún caso podrá solicitarse judicialmente la suspensión preventiva o cautelar de la ejecución del laudo. </a:t>
            </a:r>
            <a:endParaRPr/>
          </a:p>
          <a:p>
            <a:pPr marL="0" lvl="0" indent="0" algn="just" rtl="0">
              <a:lnSpc>
                <a:spcPct val="80000"/>
              </a:lnSpc>
              <a:spcBef>
                <a:spcPts val="1200"/>
              </a:spcBef>
              <a:spcAft>
                <a:spcPts val="0"/>
              </a:spcAft>
              <a:buClr>
                <a:schemeClr val="dk1"/>
              </a:buClr>
              <a:buSzPts val="1425"/>
              <a:buFont typeface="Arial"/>
              <a:buNone/>
            </a:pPr>
            <a:r>
              <a:rPr lang="es-419" sz="1900">
                <a:solidFill>
                  <a:schemeClr val="dk1"/>
                </a:solidFill>
              </a:rPr>
              <a:t>Art 1655 CCyC: Los laudos arbitrales que se dicten en el marco de las disposiciones de este Capítulo pueden ser revisados ante la justicia competente por la materia y el territorio cuando se invoquen causales de nulidad, total o parcial, conforme con las disposiciones del presente Código. </a:t>
            </a:r>
            <a:endParaRPr sz="3200">
              <a:solidFill>
                <a:schemeClr val="dk1"/>
              </a:solidFill>
            </a:endParaRPr>
          </a:p>
          <a:p>
            <a:pPr marL="0" lvl="0" indent="0" algn="just" rtl="0">
              <a:lnSpc>
                <a:spcPct val="80000"/>
              </a:lnSpc>
              <a:spcBef>
                <a:spcPts val="380"/>
              </a:spcBef>
              <a:spcAft>
                <a:spcPts val="0"/>
              </a:spcAft>
              <a:buNone/>
            </a:pPr>
            <a:r>
              <a:rPr lang="es-419" sz="1900" i="1">
                <a:solidFill>
                  <a:schemeClr val="dk1"/>
                </a:solidFill>
              </a:rPr>
              <a:t>En el contrato de arbitraje no se puede renunciar a la impugnación judicial del laudo definitivo que fuera contrario al ordenamiento jurídico </a:t>
            </a:r>
            <a:endParaRPr sz="1900" i="1">
              <a:solidFill>
                <a:schemeClr val="dk1"/>
              </a:solidFill>
            </a:endParaRPr>
          </a:p>
          <a:p>
            <a:pPr marL="0" lvl="0" indent="0" algn="just" rtl="0">
              <a:lnSpc>
                <a:spcPct val="80000"/>
              </a:lnSpc>
              <a:spcBef>
                <a:spcPts val="380"/>
              </a:spcBef>
              <a:spcAft>
                <a:spcPts val="0"/>
              </a:spcAft>
              <a:buClr>
                <a:schemeClr val="dk1"/>
              </a:buClr>
              <a:buSzPts val="1425"/>
              <a:buFont typeface="Arial"/>
              <a:buNone/>
            </a:pPr>
            <a:r>
              <a:rPr lang="es-419" b="1" i="1">
                <a:solidFill>
                  <a:schemeClr val="dk1"/>
                </a:solidFill>
              </a:rPr>
              <a:t>(En la reforma de Justicia 2020 se propone derogar el presente párrafo).</a:t>
            </a:r>
            <a:endParaRPr sz="2100" b="1">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Shape 401"/>
        <p:cNvGrpSpPr/>
        <p:nvPr/>
      </p:nvGrpSpPr>
      <p:grpSpPr>
        <a:xfrm>
          <a:off x="0" y="0"/>
          <a:ext cx="0" cy="0"/>
          <a:chOff x="0" y="0"/>
          <a:chExt cx="0" cy="0"/>
        </a:xfrm>
      </p:grpSpPr>
      <p:sp>
        <p:nvSpPr>
          <p:cNvPr id="402" name="Google Shape;402;p48"/>
          <p:cNvSpPr txBox="1">
            <a:spLocks noGrp="1"/>
          </p:cNvSpPr>
          <p:nvPr>
            <p:ph type="title"/>
          </p:nvPr>
        </p:nvSpPr>
        <p:spPr>
          <a:xfrm>
            <a:off x="871537" y="417909"/>
            <a:ext cx="8163000" cy="8001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lt1"/>
              </a:buClr>
              <a:buSzPts val="3200"/>
              <a:buFont typeface="Verdana"/>
              <a:buNone/>
            </a:pPr>
            <a:r>
              <a:rPr lang="es-419" sz="3200" b="1" i="0" u="none">
                <a:solidFill>
                  <a:schemeClr val="lt1"/>
                </a:solidFill>
                <a:latin typeface="Verdana"/>
                <a:ea typeface="Verdana"/>
                <a:cs typeface="Verdana"/>
                <a:sym typeface="Verdana"/>
              </a:rPr>
              <a:t>Recursos y Remedios en los Laudos Arbitrales</a:t>
            </a:r>
            <a:endParaRPr/>
          </a:p>
        </p:txBody>
      </p:sp>
      <p:graphicFrame>
        <p:nvGraphicFramePr>
          <p:cNvPr id="403" name="Google Shape;403;p48"/>
          <p:cNvGraphicFramePr/>
          <p:nvPr/>
        </p:nvGraphicFramePr>
        <p:xfrm>
          <a:off x="228600" y="1200150"/>
          <a:ext cx="3000000" cy="3000000"/>
        </p:xfrm>
        <a:graphic>
          <a:graphicData uri="http://schemas.openxmlformats.org/drawingml/2006/table">
            <a:tbl>
              <a:tblPr>
                <a:noFill/>
                <a:tableStyleId>{9874FCDC-F7D8-4820-A6DB-83C9B3C94C17}</a:tableStyleId>
              </a:tblPr>
              <a:tblGrid>
                <a:gridCol w="1628775"/>
                <a:gridCol w="7058025"/>
              </a:tblGrid>
              <a:tr h="2149075">
                <a:tc>
                  <a:txBody>
                    <a:bodyPr/>
                    <a:lstStyle/>
                    <a:p>
                      <a:pPr marL="406400" marR="0" lvl="0" indent="-40640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A) Aclaratoria</a:t>
                      </a:r>
                      <a:endParaRPr sz="1100" u="none" strike="noStrike" cap="none"/>
                    </a:p>
                    <a:p>
                      <a:pPr marL="406400" marR="0" lvl="0" indent="-40640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(Irrenunciable)</a:t>
                      </a:r>
                      <a:endParaRPr sz="1100" u="none" strike="noStrike" cap="none"/>
                    </a:p>
                    <a:p>
                      <a:pPr marL="406400" marR="0" lvl="0" indent="-40640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406400" marR="0" lvl="0" indent="-40640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406400" marR="0" lvl="0" indent="-40640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406400" marR="0" lvl="0" indent="-40640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406400" marR="0" lvl="0" indent="-40640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Interpretación del Laudo</a:t>
                      </a:r>
                      <a:endParaRPr sz="1100" u="none" strike="noStrike" cap="none"/>
                    </a:p>
                    <a:p>
                      <a:pPr marL="406400" marR="0" lvl="0" indent="-40640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406400" marR="0" lvl="0" indent="-40640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406400" marR="0" lvl="0" indent="-40640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Laudo Adicional</a:t>
                      </a:r>
                      <a:endParaRPr sz="1100" u="none" strike="noStrike" cap="none"/>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Articulo 760 CPCCN y 798 CPCCBA</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Artículo 36 de las Reglas de Arbitraje de la </a:t>
                      </a:r>
                      <a:r>
                        <a:rPr lang="es-419" sz="1100" b="0" i="0" u="none" strike="noStrike" cap="none">
                          <a:solidFill>
                            <a:schemeClr val="accent1"/>
                          </a:solidFill>
                          <a:latin typeface="Verdana"/>
                          <a:ea typeface="Verdana"/>
                          <a:cs typeface="Verdana"/>
                          <a:sym typeface="Verdana"/>
                        </a:rPr>
                        <a:t>Comisión de las Naciones Unidas para el derecho mercantil internacional</a:t>
                      </a:r>
                      <a:r>
                        <a:rPr lang="es-419" sz="1100" b="0" i="0" u="none" strike="noStrike" cap="none">
                          <a:solidFill>
                            <a:schemeClr val="lt1"/>
                          </a:solidFill>
                          <a:latin typeface="Verdana"/>
                          <a:ea typeface="Verdana"/>
                          <a:cs typeface="Verdana"/>
                          <a:sym typeface="Verdana"/>
                        </a:rPr>
                        <a:t> (Uncitral -United Nations Comission on International Trade Law-)</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Artículo 29 inc. 1º y 2º Reglamento de Arbitraje de la CCI (Cámara de Comercio Internacional)</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Artículo 35 de las Reglas de Arbitraje de la </a:t>
                      </a:r>
                      <a:r>
                        <a:rPr lang="es-419" sz="1100" b="0" i="0" u="none" strike="noStrike" cap="none">
                          <a:solidFill>
                            <a:schemeClr val="accent1"/>
                          </a:solidFill>
                          <a:latin typeface="Verdana"/>
                          <a:ea typeface="Verdana"/>
                          <a:cs typeface="Verdana"/>
                          <a:sym typeface="Verdana"/>
                        </a:rPr>
                        <a:t>Comisión de las Naciones Unidas para el derecho mercantil internacional</a:t>
                      </a:r>
                      <a:r>
                        <a:rPr lang="es-419" sz="1100" b="0" i="0" u="none" strike="noStrike" cap="none">
                          <a:solidFill>
                            <a:schemeClr val="lt1"/>
                          </a:solidFill>
                          <a:latin typeface="Verdana"/>
                          <a:ea typeface="Verdana"/>
                          <a:cs typeface="Verdana"/>
                          <a:sym typeface="Verdana"/>
                        </a:rPr>
                        <a:t> – Artículo 29 inc. 2º del Reglamento de Arbitraje de la CCI. (Cámara de Comercio Internacional)</a:t>
                      </a:r>
                      <a:endParaRPr sz="1100" u="none" strike="noStrike" cap="none"/>
                    </a:p>
                    <a:p>
                      <a:pPr marL="0" marR="0" lvl="0" indent="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Artículo 37 de las Reglas de Arbitraje de la </a:t>
                      </a:r>
                      <a:r>
                        <a:rPr lang="es-419" sz="1100" b="0" i="0" u="none" strike="noStrike" cap="none">
                          <a:solidFill>
                            <a:schemeClr val="accent1"/>
                          </a:solidFill>
                          <a:latin typeface="Verdana"/>
                          <a:ea typeface="Verdana"/>
                          <a:cs typeface="Verdana"/>
                          <a:sym typeface="Verdana"/>
                        </a:rPr>
                        <a:t>Comisión de las Naciones Unidas para el derecho mercantil internacional</a:t>
                      </a:r>
                      <a:r>
                        <a:rPr lang="es-419" sz="1100" b="0" i="0" u="none" strike="noStrike" cap="none">
                          <a:solidFill>
                            <a:schemeClr val="lt1"/>
                          </a:solidFill>
                          <a:latin typeface="Verdana"/>
                          <a:ea typeface="Verdana"/>
                          <a:cs typeface="Verdana"/>
                          <a:sym typeface="Verdana"/>
                        </a:rPr>
                        <a:t> </a:t>
                      </a:r>
                      <a:endParaRPr sz="1100" u="none" strike="noStrike" cap="none"/>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420275">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B) Apelación</a:t>
                      </a:r>
                      <a:endParaRPr sz="1100" u="none" strike="noStrike" cap="none"/>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Laudo de Derecho: Renunciable (Art. 758 CPCCN; Art. 798 CPCCBA)</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Amigables Componedores Irrecurribles (Art. 771 CPCCN; Art. 809 CPCCBA)</a:t>
                      </a:r>
                      <a:endParaRPr sz="1100" u="none" strike="noStrike" cap="none"/>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1284675">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C) Nulidad</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(Irrenunciable)</a:t>
                      </a:r>
                      <a:endParaRPr sz="1100" u="none" strike="noStrike" cap="none"/>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chemeClr val="lt1"/>
                        </a:solidFill>
                        <a:latin typeface="Verdana"/>
                        <a:ea typeface="Verdana"/>
                        <a:cs typeface="Verdana"/>
                        <a:sym typeface="Verdana"/>
                      </a:endParaRPr>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(i) Falta esencial de procedimiento (Art. 760 CPCCN; Art. 798 CPCCBA)</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(ii)Decisión fuera del plazo fijado a los árbitros (Arts. 760 y 771 CPCCN Amigables Componedores) (Arts. 798 y 809 CPCCBA)</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(iii) Decisiones sobre puntos no comprometidos (Arts. 760 y 771 CPCCN Amigables Componedores) (Arts. 798 y 809 CPCCBA)</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(iv)  Decisiones incompatibles en la parte dispositiva del laudo (Art. 761 CPCCN) (Art. 799 CPCCBA)</a:t>
                      </a:r>
                      <a:endParaRPr sz="1100" u="none" strike="noStrike" cap="none"/>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22860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Verdana"/>
                        <a:ea typeface="Verdana"/>
                        <a:cs typeface="Verdana"/>
                        <a:sym typeface="Verdana"/>
                      </a:endParaRPr>
                    </a:p>
                  </a:txBody>
                  <a:tcPr marL="91450" marR="91450" marT="34300" marB="34300">
                    <a:lnT w="12700" cap="flat" cmpd="sng">
                      <a:solidFill>
                        <a:schemeClr val="lt1"/>
                      </a:solidFill>
                      <a:prstDash val="solid"/>
                      <a:round/>
                      <a:headEnd type="none" w="sm" len="sm"/>
                      <a:tailEnd type="none" w="sm" len="sm"/>
                    </a:lnT>
                  </a:tcPr>
                </a:tc>
                <a:tc hMerge="1">
                  <a:txBody>
                    <a:bodyPr/>
                    <a:lstStyle/>
                    <a:p>
                      <a:endParaRPr lang="es-AR"/>
                    </a:p>
                  </a:txBody>
                  <a:tcPr/>
                </a:tc>
              </a:tr>
            </a:tbl>
          </a:graphicData>
        </a:graphic>
      </p:graphicFrame>
      <p:sp>
        <p:nvSpPr>
          <p:cNvPr id="404" name="Google Shape;404;p48"/>
          <p:cNvSpPr txBox="1"/>
          <p:nvPr/>
        </p:nvSpPr>
        <p:spPr>
          <a:xfrm>
            <a:off x="7239000" y="114300"/>
            <a:ext cx="1623900" cy="3891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Estudio Michelson</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28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Abogados</a:t>
            </a:r>
            <a:endParaRPr sz="1400" b="0" i="0" u="none" strike="noStrike" cap="none">
              <a:solidFill>
                <a:srgbClr val="000000"/>
              </a:solidFill>
              <a:latin typeface="Arial"/>
              <a:ea typeface="Arial"/>
              <a:cs typeface="Arial"/>
              <a:sym typeface="Arial"/>
            </a:endParaRPr>
          </a:p>
        </p:txBody>
      </p:sp>
      <p:pic>
        <p:nvPicPr>
          <p:cNvPr id="405" name="Google Shape;405;p48" descr="The official logo of the ICC"/>
          <p:cNvPicPr preferRelativeResize="0"/>
          <p:nvPr/>
        </p:nvPicPr>
        <p:blipFill rotWithShape="1">
          <a:blip r:embed="rId3">
            <a:alphaModFix/>
          </a:blip>
          <a:srcRect/>
          <a:stretch/>
        </p:blipFill>
        <p:spPr>
          <a:xfrm>
            <a:off x="179387" y="465534"/>
            <a:ext cx="758428" cy="65484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Shape 409"/>
        <p:cNvGrpSpPr/>
        <p:nvPr/>
      </p:nvGrpSpPr>
      <p:grpSpPr>
        <a:xfrm>
          <a:off x="0" y="0"/>
          <a:ext cx="0" cy="0"/>
          <a:chOff x="0" y="0"/>
          <a:chExt cx="0" cy="0"/>
        </a:xfrm>
      </p:grpSpPr>
      <p:sp>
        <p:nvSpPr>
          <p:cNvPr id="410" name="Google Shape;410;p49"/>
          <p:cNvSpPr txBox="1">
            <a:spLocks noGrp="1"/>
          </p:cNvSpPr>
          <p:nvPr>
            <p:ph type="title"/>
          </p:nvPr>
        </p:nvSpPr>
        <p:spPr>
          <a:xfrm>
            <a:off x="871537" y="417909"/>
            <a:ext cx="8163000" cy="8001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lt1"/>
              </a:buClr>
              <a:buSzPts val="3200"/>
              <a:buFont typeface="Verdana"/>
              <a:buNone/>
            </a:pPr>
            <a:r>
              <a:rPr lang="es-419" sz="3200" b="1" i="0" u="none">
                <a:solidFill>
                  <a:schemeClr val="lt1"/>
                </a:solidFill>
                <a:latin typeface="Verdana"/>
                <a:ea typeface="Verdana"/>
                <a:cs typeface="Verdana"/>
                <a:sym typeface="Verdana"/>
              </a:rPr>
              <a:t>Recursos y Remedios en los Laudos Arbitrales</a:t>
            </a:r>
            <a:endParaRPr/>
          </a:p>
        </p:txBody>
      </p:sp>
      <p:graphicFrame>
        <p:nvGraphicFramePr>
          <p:cNvPr id="411" name="Google Shape;411;p49"/>
          <p:cNvGraphicFramePr/>
          <p:nvPr/>
        </p:nvGraphicFramePr>
        <p:xfrm>
          <a:off x="304800" y="1059656"/>
          <a:ext cx="3000000" cy="3000000"/>
        </p:xfrm>
        <a:graphic>
          <a:graphicData uri="http://schemas.openxmlformats.org/drawingml/2006/table">
            <a:tbl>
              <a:tblPr>
                <a:noFill/>
                <a:tableStyleId>{9874FCDC-F7D8-4820-A6DB-83C9B3C94C17}</a:tableStyleId>
              </a:tblPr>
              <a:tblGrid>
                <a:gridCol w="1676400"/>
                <a:gridCol w="6858000"/>
              </a:tblGrid>
              <a:tr h="22860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Verdana"/>
                        <a:ea typeface="Verdana"/>
                        <a:cs typeface="Verdana"/>
                        <a:sym typeface="Verdana"/>
                      </a:endParaRPr>
                    </a:p>
                  </a:txBody>
                  <a:tcPr marL="91450" marR="91450" marT="34275" marB="34275"/>
                </a:tc>
                <a:tc hMerge="1">
                  <a:txBody>
                    <a:bodyPr/>
                    <a:lstStyle/>
                    <a:p>
                      <a:endParaRPr lang="es-AR"/>
                    </a:p>
                  </a:txBody>
                  <a:tcPr/>
                </a:tc>
              </a:tr>
              <a:tr h="2286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Verdana"/>
                        <a:ea typeface="Verdana"/>
                        <a:cs typeface="Verdana"/>
                        <a:sym typeface="Verdana"/>
                      </a:endParaRPr>
                    </a:p>
                  </a:txBody>
                  <a:tcPr marL="91450" marR="91450" marT="34275" marB="34275">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Verdana"/>
                        <a:ea typeface="Verdana"/>
                        <a:cs typeface="Verdana"/>
                        <a:sym typeface="Verdana"/>
                      </a:endParaRPr>
                    </a:p>
                  </a:txBody>
                  <a:tcPr marL="91450" marR="91450" marT="34275" marB="34275">
                    <a:lnB w="12700" cap="flat" cmpd="sng">
                      <a:solidFill>
                        <a:schemeClr val="lt1"/>
                      </a:solidFill>
                      <a:prstDash val="solid"/>
                      <a:round/>
                      <a:headEnd type="none" w="sm" len="sm"/>
                      <a:tailEnd type="none" w="sm" len="sm"/>
                    </a:lnB>
                  </a:tcPr>
                </a:tc>
              </a:tr>
              <a:tr h="1764500">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D) Planteo en Juicio Arbitral</a:t>
                      </a:r>
                      <a:endParaRPr sz="1100" u="none" strike="noStrike" cap="none"/>
                    </a:p>
                    <a:p>
                      <a:pPr marL="0" marR="0" lvl="0" indent="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
                      </a:r>
                      <a:br>
                        <a:rPr lang="es-419" sz="1100" b="0" i="0" u="none" strike="noStrike" cap="none">
                          <a:solidFill>
                            <a:schemeClr val="lt1"/>
                          </a:solidFill>
                          <a:latin typeface="Verdana"/>
                          <a:ea typeface="Verdana"/>
                          <a:cs typeface="Verdana"/>
                          <a:sym typeface="Verdana"/>
                        </a:rPr>
                      </a:b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Planteo en el Juicio de Amigables Componedores</a:t>
                      </a:r>
                      <a:endParaRPr sz="1100" u="none" strike="noStrike" cap="none"/>
                    </a:p>
                  </a:txBody>
                  <a:tcPr marL="91450" marR="91450" marT="34275" marB="3427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431800" marR="0" lvl="0" indent="-43180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Dentro de los 5 (cinco) días de notificado el Laudo mediante escrito fundando el recurso (Art. 758 CPCCN) (Art. 798 CPCCBA).</a:t>
                      </a:r>
                      <a:endParaRPr sz="1100" u="none" strike="noStrike" cap="none"/>
                    </a:p>
                    <a:p>
                      <a:pPr marL="431800" marR="0" lvl="0" indent="-43180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Interpuesto por ante el propio Tribunal Arbitral que resuelve la admisibilidad (Arts. 759 CPCCN y 797 CPCCBA). </a:t>
                      </a:r>
                      <a:endParaRPr sz="1100" u="none" strike="noStrike" cap="none"/>
                    </a:p>
                    <a:p>
                      <a:pPr marL="431800" marR="0" lvl="0" indent="-43180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Denegado son aplicables los Arts. 282/283 CPCCN, en lo pertinente (Arts. 275/276 CPCCBA)</a:t>
                      </a:r>
                      <a:endParaRPr sz="1100" u="none" strike="noStrike" cap="none"/>
                    </a:p>
                    <a:p>
                      <a:pPr marL="431800" marR="0" lvl="0" indent="-43180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Dentro de los 5 (cinco) días de notificado el Laudo por vía de acción fundada de nulidad , presentada por ante el Juez de Primera Instancia que hubiera correspondido conocer si la cuestión no se hubiera sometido a árbitros. (Arts. 771 CPCCN y 809 CPCCBA)</a:t>
                      </a:r>
                      <a:endParaRPr sz="1100" u="none" strike="noStrike" cap="none"/>
                    </a:p>
                  </a:txBody>
                  <a:tcPr marL="91450" marR="91450" marT="34275" marB="3427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1252550">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E) Conocimiento de Juicio Arbitral</a:t>
                      </a:r>
                      <a:endParaRPr sz="1100" u="none" strike="noStrike" cap="none"/>
                    </a:p>
                    <a:p>
                      <a:pPr marL="0" marR="0" lvl="0" indent="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Amigables Componedores</a:t>
                      </a:r>
                      <a:endParaRPr sz="1100" u="none" strike="noStrike" cap="none"/>
                    </a:p>
                  </a:txBody>
                  <a:tcPr marL="91450" marR="91450" marT="34275" marB="3427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Conocerá en los recursos el Tribunal jerárquicamente superior al juez a quien habría correspondido entender si la cuestión no se hubiese arbitrado (Art. 763 CPCCN) (Art. 801 CPCCBA)</a:t>
                      </a:r>
                      <a:endParaRPr sz="1100" u="none" strike="noStrike" cap="none"/>
                    </a:p>
                    <a:p>
                      <a:pPr marL="0" marR="0" lvl="0" indent="0" algn="l" rtl="0">
                        <a:lnSpc>
                          <a:spcPct val="100000"/>
                        </a:lnSpc>
                        <a:spcBef>
                          <a:spcPts val="200"/>
                        </a:spcBef>
                        <a:spcAft>
                          <a:spcPts val="0"/>
                        </a:spcAft>
                        <a:buClr>
                          <a:schemeClr val="dk1"/>
                        </a:buClr>
                        <a:buSzPts val="1100"/>
                        <a:buFont typeface="Verdana"/>
                        <a:buNone/>
                      </a:pPr>
                      <a:endParaRPr sz="1100" b="0" i="0" u="none" strike="noStrike" cap="none">
                        <a:solidFill>
                          <a:schemeClr val="lt1"/>
                        </a:solidFill>
                        <a:latin typeface="Verdana"/>
                        <a:ea typeface="Verdana"/>
                        <a:cs typeface="Verdana"/>
                        <a:sym typeface="Verdana"/>
                      </a:endParaRPr>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El el Juez de Primera Instancia que hubiera correspondido conocer si la cuestión no se hubiera sometido a árbitros. (Arts. 771 CPCCN y 809 CPCCBA)</a:t>
                      </a:r>
                      <a:endParaRPr sz="1100" u="none" strike="noStrike" cap="none"/>
                    </a:p>
                  </a:txBody>
                  <a:tcPr marL="91450" marR="91450" marT="34275" marB="3427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7625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Verdana"/>
                        <a:ea typeface="Verdana"/>
                        <a:cs typeface="Verdana"/>
                        <a:sym typeface="Verdana"/>
                      </a:endParaRPr>
                    </a:p>
                  </a:txBody>
                  <a:tcPr marL="91450" marR="91450" marT="34275" marB="34275">
                    <a:lnT w="12700" cap="flat" cmpd="sng">
                      <a:solidFill>
                        <a:schemeClr val="lt1"/>
                      </a:solidFill>
                      <a:prstDash val="solid"/>
                      <a:round/>
                      <a:headEnd type="none" w="sm" len="sm"/>
                      <a:tailEnd type="none" w="sm" len="sm"/>
                    </a:lnT>
                  </a:tcPr>
                </a:tc>
                <a:tc hMerge="1">
                  <a:txBody>
                    <a:bodyPr/>
                    <a:lstStyle/>
                    <a:p>
                      <a:endParaRPr lang="es-AR"/>
                    </a:p>
                  </a:txBody>
                  <a:tcPr/>
                </a:tc>
              </a:tr>
            </a:tbl>
          </a:graphicData>
        </a:graphic>
      </p:graphicFrame>
      <p:sp>
        <p:nvSpPr>
          <p:cNvPr id="412" name="Google Shape;412;p49"/>
          <p:cNvSpPr txBox="1"/>
          <p:nvPr/>
        </p:nvSpPr>
        <p:spPr>
          <a:xfrm>
            <a:off x="7291387" y="125015"/>
            <a:ext cx="1623900" cy="3891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Estudio Michelson</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28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Abogados</a:t>
            </a:r>
            <a:endParaRPr sz="1400" b="0" i="0" u="none" strike="noStrike" cap="none">
              <a:solidFill>
                <a:srgbClr val="000000"/>
              </a:solidFill>
              <a:latin typeface="Arial"/>
              <a:ea typeface="Arial"/>
              <a:cs typeface="Arial"/>
              <a:sym typeface="Arial"/>
            </a:endParaRPr>
          </a:p>
        </p:txBody>
      </p:sp>
      <p:pic>
        <p:nvPicPr>
          <p:cNvPr id="413" name="Google Shape;413;p49" descr="The official logo of the ICC"/>
          <p:cNvPicPr preferRelativeResize="0"/>
          <p:nvPr/>
        </p:nvPicPr>
        <p:blipFill rotWithShape="1">
          <a:blip r:embed="rId3">
            <a:alphaModFix/>
          </a:blip>
          <a:srcRect/>
          <a:stretch/>
        </p:blipFill>
        <p:spPr>
          <a:xfrm>
            <a:off x="179387" y="465534"/>
            <a:ext cx="758428" cy="65484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Shape 417"/>
        <p:cNvGrpSpPr/>
        <p:nvPr/>
      </p:nvGrpSpPr>
      <p:grpSpPr>
        <a:xfrm>
          <a:off x="0" y="0"/>
          <a:ext cx="0" cy="0"/>
          <a:chOff x="0" y="0"/>
          <a:chExt cx="0" cy="0"/>
        </a:xfrm>
      </p:grpSpPr>
      <p:sp>
        <p:nvSpPr>
          <p:cNvPr id="418" name="Google Shape;418;p50"/>
          <p:cNvSpPr txBox="1">
            <a:spLocks noGrp="1"/>
          </p:cNvSpPr>
          <p:nvPr>
            <p:ph type="title"/>
          </p:nvPr>
        </p:nvSpPr>
        <p:spPr>
          <a:xfrm>
            <a:off x="871537" y="636984"/>
            <a:ext cx="8163000" cy="8001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lt1"/>
              </a:buClr>
              <a:buSzPts val="3200"/>
              <a:buFont typeface="Verdana"/>
              <a:buNone/>
            </a:pPr>
            <a:r>
              <a:rPr lang="es-419" sz="3200" b="1" i="0" u="none">
                <a:solidFill>
                  <a:schemeClr val="lt1"/>
                </a:solidFill>
                <a:latin typeface="Verdana"/>
                <a:ea typeface="Verdana"/>
                <a:cs typeface="Verdana"/>
                <a:sym typeface="Verdana"/>
              </a:rPr>
              <a:t>Recursos y Remedios en los Laudos Arbitrales</a:t>
            </a:r>
            <a:endParaRPr/>
          </a:p>
        </p:txBody>
      </p:sp>
      <p:graphicFrame>
        <p:nvGraphicFramePr>
          <p:cNvPr id="419" name="Google Shape;419;p50"/>
          <p:cNvGraphicFramePr/>
          <p:nvPr/>
        </p:nvGraphicFramePr>
        <p:xfrm>
          <a:off x="304800" y="1543050"/>
          <a:ext cx="3000000" cy="3000000"/>
        </p:xfrm>
        <a:graphic>
          <a:graphicData uri="http://schemas.openxmlformats.org/drawingml/2006/table">
            <a:tbl>
              <a:tblPr>
                <a:noFill/>
                <a:tableStyleId>{9874FCDC-F7D8-4820-A6DB-83C9B3C94C17}</a:tableStyleId>
              </a:tblPr>
              <a:tblGrid>
                <a:gridCol w="1676400"/>
                <a:gridCol w="6858000"/>
              </a:tblGrid>
              <a:tr h="28575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Verdana"/>
                        <a:ea typeface="Verdana"/>
                        <a:cs typeface="Verdana"/>
                        <a:sym typeface="Verdana"/>
                      </a:endParaRPr>
                    </a:p>
                  </a:txBody>
                  <a:tcPr marL="91450" marR="91450" marT="34300" marB="34300">
                    <a:lnB w="12700" cap="flat" cmpd="sng">
                      <a:solidFill>
                        <a:schemeClr val="lt1"/>
                      </a:solidFill>
                      <a:prstDash val="solid"/>
                      <a:round/>
                      <a:headEnd type="none" w="sm" len="sm"/>
                      <a:tailEnd type="none" w="sm" len="sm"/>
                    </a:lnB>
                  </a:tcPr>
                </a:tc>
                <a:tc hMerge="1">
                  <a:txBody>
                    <a:bodyPr/>
                    <a:lstStyle/>
                    <a:p>
                      <a:endParaRPr lang="es-AR"/>
                    </a:p>
                  </a:txBody>
                  <a:tcPr/>
                </a:tc>
              </a:tr>
              <a:tr h="1993100">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F) Sustanciación</a:t>
                      </a:r>
                      <a:endParaRPr sz="1100" u="none" strike="noStrike" cap="none"/>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El recurso de nulidad del laudo de derecho se resolverá sin sustanciación alguna, con la sola vista del expediente (Art. 760 in fine y 801 CPCCBA).</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Fallo: “Industrial e Inversiones Orion S.A. Y otra c/ Arcor S.A.i.C” CNCom. Sala A.</a:t>
                      </a:r>
                      <a:endParaRPr sz="1100" u="none" strike="noStrike" cap="none"/>
                    </a:p>
                    <a:p>
                      <a:pPr marL="0" marR="0" lvl="0" indent="0" algn="l" rtl="0">
                        <a:lnSpc>
                          <a:spcPct val="100000"/>
                        </a:lnSpc>
                        <a:spcBef>
                          <a:spcPts val="20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Presentada la demanda de nulidad del laudo de amigables componedores, el juez dará traslado por 5 (cinco) días a la otra parte. Vencido el plazo, contestado o no el traslado, el juez resolverá acerca de la validez o nulidad del laudo, sin recurso alguno. (Art. 771 CPCCN) (Art. 809 CPCCBA)</a:t>
                      </a:r>
                      <a:endParaRPr sz="1100" u="none" strike="noStrike" cap="none"/>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chemeClr val="lt1"/>
                        </a:solidFill>
                        <a:latin typeface="Verdana"/>
                        <a:ea typeface="Verdana"/>
                        <a:cs typeface="Verdana"/>
                        <a:sym typeface="Verdana"/>
                      </a:endParaRPr>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03600">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G) Juicio Pericial</a:t>
                      </a:r>
                      <a:endParaRPr sz="1100" u="none" strike="noStrike" cap="none"/>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100"/>
                        <a:buFont typeface="Verdana"/>
                        <a:buNone/>
                      </a:pPr>
                      <a:r>
                        <a:rPr lang="es-419" sz="1100" b="0" i="0" u="none" strike="noStrike" cap="none">
                          <a:solidFill>
                            <a:schemeClr val="lt1"/>
                          </a:solidFill>
                          <a:latin typeface="Verdana"/>
                          <a:ea typeface="Verdana"/>
                          <a:cs typeface="Verdana"/>
                          <a:sym typeface="Verdana"/>
                        </a:rPr>
                        <a:t>Son inadmisibles todos los recursos.</a:t>
                      </a:r>
                      <a:endParaRPr sz="1100" u="none" strike="noStrike" cap="none"/>
                    </a:p>
                  </a:txBody>
                  <a:tcPr marL="91450" marR="91450" marT="34300" marB="343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bl>
          </a:graphicData>
        </a:graphic>
      </p:graphicFrame>
      <p:sp>
        <p:nvSpPr>
          <p:cNvPr id="420" name="Google Shape;420;p50"/>
          <p:cNvSpPr txBox="1"/>
          <p:nvPr/>
        </p:nvSpPr>
        <p:spPr>
          <a:xfrm>
            <a:off x="7291387" y="125015"/>
            <a:ext cx="1623900" cy="3891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Estudio Michelson</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28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Abogados</a:t>
            </a:r>
            <a:endParaRPr sz="1400" b="0" i="0" u="none" strike="noStrike" cap="none">
              <a:solidFill>
                <a:srgbClr val="000000"/>
              </a:solidFill>
              <a:latin typeface="Arial"/>
              <a:ea typeface="Arial"/>
              <a:cs typeface="Arial"/>
              <a:sym typeface="Arial"/>
            </a:endParaRPr>
          </a:p>
        </p:txBody>
      </p:sp>
      <p:pic>
        <p:nvPicPr>
          <p:cNvPr id="421" name="Google Shape;421;p50" descr="The official logo of the ICC"/>
          <p:cNvPicPr preferRelativeResize="0"/>
          <p:nvPr/>
        </p:nvPicPr>
        <p:blipFill rotWithShape="1">
          <a:blip r:embed="rId3">
            <a:alphaModFix/>
          </a:blip>
          <a:srcRect/>
          <a:stretch/>
        </p:blipFill>
        <p:spPr>
          <a:xfrm>
            <a:off x="179387" y="465534"/>
            <a:ext cx="758428" cy="65484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5"/>
        </a:solidFill>
        <a:effectLst/>
      </p:bgPr>
    </p:bg>
    <p:spTree>
      <p:nvGrpSpPr>
        <p:cNvPr id="1" name="Shape 309"/>
        <p:cNvGrpSpPr/>
        <p:nvPr/>
      </p:nvGrpSpPr>
      <p:grpSpPr>
        <a:xfrm>
          <a:off x="0" y="0"/>
          <a:ext cx="0" cy="0"/>
          <a:chOff x="0" y="0"/>
          <a:chExt cx="0" cy="0"/>
        </a:xfrm>
      </p:grpSpPr>
      <p:sp>
        <p:nvSpPr>
          <p:cNvPr id="310" name="Google Shape;310;p33"/>
          <p:cNvSpPr txBox="1">
            <a:spLocks noGrp="1"/>
          </p:cNvSpPr>
          <p:nvPr>
            <p:ph type="subTitle" idx="1"/>
          </p:nvPr>
        </p:nvSpPr>
        <p:spPr>
          <a:xfrm>
            <a:off x="468325" y="451303"/>
            <a:ext cx="8207400" cy="2659800"/>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0"/>
              </a:spcBef>
              <a:spcAft>
                <a:spcPts val="0"/>
              </a:spcAft>
              <a:buSzPts val="1500"/>
              <a:buNone/>
            </a:pPr>
            <a:r>
              <a:rPr lang="es-419" sz="2000" b="1" i="0" u="none">
                <a:solidFill>
                  <a:srgbClr val="333333"/>
                </a:solidFill>
                <a:latin typeface="Tahoma"/>
                <a:ea typeface="Tahoma"/>
                <a:cs typeface="Tahoma"/>
                <a:sym typeface="Tahoma"/>
              </a:rPr>
              <a:t>Laudo Arbitral</a:t>
            </a:r>
            <a:endParaRPr>
              <a:solidFill>
                <a:srgbClr val="333333"/>
              </a:solidFill>
            </a:endParaRPr>
          </a:p>
          <a:p>
            <a:pPr marL="0" lvl="0" indent="0" algn="just" rtl="0">
              <a:lnSpc>
                <a:spcPct val="80000"/>
              </a:lnSpc>
              <a:spcBef>
                <a:spcPts val="400"/>
              </a:spcBef>
              <a:spcAft>
                <a:spcPts val="0"/>
              </a:spcAft>
              <a:buSzPts val="1500"/>
              <a:buNone/>
            </a:pPr>
            <a:endParaRPr sz="2000" b="1" i="0" u="none">
              <a:solidFill>
                <a:srgbClr val="333333"/>
              </a:solidFill>
              <a:latin typeface="Tahoma"/>
              <a:ea typeface="Tahoma"/>
              <a:cs typeface="Tahoma"/>
              <a:sym typeface="Tahoma"/>
            </a:endParaRPr>
          </a:p>
          <a:p>
            <a:pPr marL="0" lvl="0" indent="0" algn="just" rtl="0">
              <a:lnSpc>
                <a:spcPct val="80000"/>
              </a:lnSpc>
              <a:spcBef>
                <a:spcPts val="400"/>
              </a:spcBef>
              <a:spcAft>
                <a:spcPts val="0"/>
              </a:spcAft>
              <a:buSzPts val="1500"/>
              <a:buNone/>
            </a:pPr>
            <a:r>
              <a:rPr lang="es-419" sz="2000" b="1" i="0" u="none">
                <a:solidFill>
                  <a:srgbClr val="333333"/>
                </a:solidFill>
                <a:latin typeface="Tahoma"/>
                <a:ea typeface="Tahoma"/>
                <a:cs typeface="Tahoma"/>
                <a:sym typeface="Tahoma"/>
              </a:rPr>
              <a:t>Laudo es la denominación de la resolución que dicta un árbitro y que sirve para dirimir un conflicto entre dos o más partes.</a:t>
            </a:r>
            <a:endParaRPr>
              <a:solidFill>
                <a:srgbClr val="333333"/>
              </a:solidFill>
            </a:endParaRPr>
          </a:p>
          <a:p>
            <a:pPr marL="0" lvl="0" indent="0" algn="just" rtl="0">
              <a:lnSpc>
                <a:spcPct val="80000"/>
              </a:lnSpc>
              <a:spcBef>
                <a:spcPts val="400"/>
              </a:spcBef>
              <a:spcAft>
                <a:spcPts val="0"/>
              </a:spcAft>
              <a:buSzPts val="1500"/>
              <a:buNone/>
            </a:pPr>
            <a:endParaRPr sz="2000" b="1" i="0" u="none">
              <a:solidFill>
                <a:srgbClr val="333333"/>
              </a:solidFill>
              <a:latin typeface="Tahoma"/>
              <a:ea typeface="Tahoma"/>
              <a:cs typeface="Tahoma"/>
              <a:sym typeface="Tahoma"/>
            </a:endParaRPr>
          </a:p>
          <a:p>
            <a:pPr marL="0" lvl="0" indent="0" algn="just" rtl="0">
              <a:lnSpc>
                <a:spcPct val="80000"/>
              </a:lnSpc>
              <a:spcBef>
                <a:spcPts val="400"/>
              </a:spcBef>
              <a:spcAft>
                <a:spcPts val="0"/>
              </a:spcAft>
              <a:buSzPts val="1500"/>
              <a:buNone/>
            </a:pPr>
            <a:r>
              <a:rPr lang="es-419" sz="2000" b="1" i="0" u="none">
                <a:solidFill>
                  <a:srgbClr val="333333"/>
                </a:solidFill>
                <a:latin typeface="Tahoma"/>
                <a:ea typeface="Tahoma"/>
                <a:cs typeface="Tahoma"/>
                <a:sym typeface="Tahoma"/>
              </a:rPr>
              <a:t>El equivalente al laudo en el orden jurisdiccional es la sentencia, que es la que dicta un juez. La diferencia estriba en que, mientras que la jurisdicción del juez viene marcada por la ley, la jurisdicción del árbitro viene dictada por la autonomía de la voluntad. Por lo tanto, el arbitraje debe ser aceptado por ambas partes (ya sea de forma previa, a través de un contrato, o posteriormente, cuando ya ha surgido el conflicto) como forma de resolver el litigio.</a:t>
            </a:r>
            <a:endParaRPr>
              <a:solidFill>
                <a:srgbClr val="333333"/>
              </a:solidFill>
            </a:endParaRPr>
          </a:p>
        </p:txBody>
      </p:sp>
      <p:sp>
        <p:nvSpPr>
          <p:cNvPr id="311" name="Google Shape;311;p33"/>
          <p:cNvSpPr txBox="1"/>
          <p:nvPr/>
        </p:nvSpPr>
        <p:spPr>
          <a:xfrm>
            <a:off x="152400" y="4457221"/>
            <a:ext cx="1623900" cy="5613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Estudio Michelson</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28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Abogados</a:t>
            </a:r>
            <a:endParaRPr sz="1400" b="0" i="0" u="none" strike="noStrike" cap="none">
              <a:solidFill>
                <a:srgbClr val="000000"/>
              </a:solidFill>
              <a:latin typeface="Arial"/>
              <a:ea typeface="Arial"/>
              <a:cs typeface="Arial"/>
              <a:sym typeface="Arial"/>
            </a:endParaRPr>
          </a:p>
        </p:txBody>
      </p:sp>
      <p:pic>
        <p:nvPicPr>
          <p:cNvPr id="312" name="Google Shape;312;p33" descr="CMENP027"/>
          <p:cNvPicPr preferRelativeResize="0"/>
          <p:nvPr/>
        </p:nvPicPr>
        <p:blipFill rotWithShape="1">
          <a:blip r:embed="rId3">
            <a:alphaModFix/>
          </a:blip>
          <a:srcRect/>
          <a:stretch/>
        </p:blipFill>
        <p:spPr>
          <a:xfrm>
            <a:off x="4343400" y="3781425"/>
            <a:ext cx="3600450" cy="15906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1000"/>
                                  </p:stCondLst>
                                  <p:childTnLst>
                                    <p:set>
                                      <p:cBhvr>
                                        <p:cTn id="6" dur="1" fill="hold">
                                          <p:stCondLst>
                                            <p:cond delay="0"/>
                                          </p:stCondLst>
                                        </p:cTn>
                                        <p:tgtEl>
                                          <p:spTgt spid="312"/>
                                        </p:tgtEl>
                                        <p:attrNameLst>
                                          <p:attrName>style.visibility</p:attrName>
                                        </p:attrNameLst>
                                      </p:cBhvr>
                                      <p:to>
                                        <p:strVal val="visible"/>
                                      </p:to>
                                    </p:set>
                                    <p:anim calcmode="lin" valueType="num">
                                      <p:cBhvr additive="base">
                                        <p:cTn id="7" dur="500"/>
                                        <p:tgtEl>
                                          <p:spTgt spid="312"/>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51"/>
          <p:cNvSpPr txBox="1">
            <a:spLocks noGrp="1"/>
          </p:cNvSpPr>
          <p:nvPr>
            <p:ph type="title"/>
          </p:nvPr>
        </p:nvSpPr>
        <p:spPr>
          <a:xfrm>
            <a:off x="363475" y="464150"/>
            <a:ext cx="87807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Clr>
                <a:schemeClr val="dk1"/>
              </a:buClr>
              <a:buSzPts val="990"/>
              <a:buFont typeface="Arial"/>
              <a:buNone/>
            </a:pPr>
            <a:r>
              <a:rPr lang="es-419" sz="2520">
                <a:solidFill>
                  <a:schemeClr val="dk2"/>
                </a:solidFill>
              </a:rPr>
              <a:t>Ley aplicable</a:t>
            </a:r>
            <a:endParaRPr sz="3420"/>
          </a:p>
        </p:txBody>
      </p:sp>
      <p:sp>
        <p:nvSpPr>
          <p:cNvPr id="427" name="Google Shape;427;p5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419"/>
              <a:t>Artículo 58.- Tratándose de Arbitraje Internacional, el Tribunal aplicará la ley que las partes hayan convenido. En defecto de lo anterior, se aplicará la ley que determinen las normas de conflicto de leyes que estime aplicables.</a:t>
            </a:r>
            <a:endParaRPr/>
          </a:p>
          <a:p>
            <a:pPr marL="0" lvl="0" indent="0" algn="l" rtl="0">
              <a:spcBef>
                <a:spcPts val="1200"/>
              </a:spcBef>
              <a:spcAft>
                <a:spcPts val="1200"/>
              </a:spcAft>
              <a:buNone/>
            </a:pPr>
            <a:r>
              <a:rPr lang="es-419"/>
              <a:t> Corresponderá a las partes allegar al Tribunal los textos debidamente traducidos y legalizados de las normas extranjeras que se deban aplicar, sin perjuicio de las facultades del Tribunal para la aplicación de oficio del derecho extranjero.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Google Shape;432;p52"/>
          <p:cNvSpPr txBox="1">
            <a:spLocks noGrp="1"/>
          </p:cNvSpPr>
          <p:nvPr>
            <p:ph type="title"/>
          </p:nvPr>
        </p:nvSpPr>
        <p:spPr>
          <a:xfrm>
            <a:off x="228600" y="581896"/>
            <a:ext cx="8458200" cy="53100"/>
          </a:xfrm>
          <a:prstGeom prst="rect">
            <a:avLst/>
          </a:prstGeom>
          <a:noFill/>
          <a:ln>
            <a:noFill/>
          </a:ln>
        </p:spPr>
        <p:txBody>
          <a:bodyPr spcFirstLastPara="1" wrap="square" lIns="91425" tIns="45700" rIns="91425" bIns="45700" anchor="ctr" anchorCtr="1">
            <a:noAutofit/>
          </a:bodyPr>
          <a:lstStyle/>
          <a:p>
            <a:pPr marL="0" lvl="0" indent="0" algn="ctr" rtl="0">
              <a:lnSpc>
                <a:spcPct val="100000"/>
              </a:lnSpc>
              <a:spcBef>
                <a:spcPts val="0"/>
              </a:spcBef>
              <a:spcAft>
                <a:spcPts val="0"/>
              </a:spcAft>
              <a:buSzPts val="1400"/>
              <a:buNone/>
            </a:pPr>
            <a:r>
              <a:rPr lang="es-419" sz="2500"/>
              <a:t>LEY 27.449, Ley de Arbitraje Comercial Internacional 2018</a:t>
            </a:r>
            <a:endParaRPr sz="2500"/>
          </a:p>
        </p:txBody>
      </p:sp>
      <p:sp>
        <p:nvSpPr>
          <p:cNvPr id="433" name="Google Shape;433;p52"/>
          <p:cNvSpPr txBox="1">
            <a:spLocks noGrp="1"/>
          </p:cNvSpPr>
          <p:nvPr>
            <p:ph type="body" idx="1"/>
          </p:nvPr>
        </p:nvSpPr>
        <p:spPr>
          <a:xfrm>
            <a:off x="457200" y="1200150"/>
            <a:ext cx="8229600" cy="33981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360"/>
              </a:spcBef>
              <a:spcAft>
                <a:spcPts val="0"/>
              </a:spcAft>
              <a:buSzPts val="1350"/>
              <a:buNone/>
            </a:pPr>
            <a:endParaRPr sz="2600"/>
          </a:p>
          <a:p>
            <a:pPr marL="0" lvl="0" indent="0" algn="just" rtl="0">
              <a:lnSpc>
                <a:spcPct val="100000"/>
              </a:lnSpc>
              <a:spcBef>
                <a:spcPts val="360"/>
              </a:spcBef>
              <a:spcAft>
                <a:spcPts val="0"/>
              </a:spcAft>
              <a:buSzPts val="1350"/>
              <a:buNone/>
            </a:pPr>
            <a:r>
              <a:rPr lang="es-419" sz="2600"/>
              <a:t>Art. 1° La presente Ley se aplicará al arbitraje comercial internacional, y LO REGIRÁ EN FORMA EXCLUSIVA, sin perjuicio de cualquier tratado multilateral o bilateral vigente en la República Argentina.</a:t>
            </a:r>
            <a:endParaRPr sz="2600"/>
          </a:p>
          <a:p>
            <a:pPr marL="0" lvl="0" indent="0" algn="just" rtl="0">
              <a:lnSpc>
                <a:spcPct val="100000"/>
              </a:lnSpc>
              <a:spcBef>
                <a:spcPts val="360"/>
              </a:spcBef>
              <a:spcAft>
                <a:spcPts val="0"/>
              </a:spcAft>
              <a:buSzPts val="1350"/>
              <a:buNone/>
            </a:pPr>
            <a:endParaRPr sz="1800"/>
          </a:p>
          <a:p>
            <a:pPr marL="0" lvl="0" indent="0" algn="just" rtl="0">
              <a:lnSpc>
                <a:spcPct val="100000"/>
              </a:lnSpc>
              <a:spcBef>
                <a:spcPts val="360"/>
              </a:spcBef>
              <a:spcAft>
                <a:spcPts val="0"/>
              </a:spcAft>
              <a:buSzPts val="1350"/>
              <a:buNone/>
            </a:pPr>
            <a:r>
              <a:rPr lang="es-419" sz="2600"/>
              <a:t>  </a:t>
            </a:r>
            <a:endParaRPr sz="2600"/>
          </a:p>
          <a:p>
            <a:pPr marL="0" lvl="0" indent="0" algn="l" rtl="0">
              <a:lnSpc>
                <a:spcPct val="100000"/>
              </a:lnSpc>
              <a:spcBef>
                <a:spcPts val="360"/>
              </a:spcBef>
              <a:spcAft>
                <a:spcPts val="0"/>
              </a:spcAft>
              <a:buSzPts val="1350"/>
              <a:buNone/>
            </a:pPr>
            <a:endParaRPr sz="19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Google Shape;438;p5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0"/>
              </a:spcAft>
              <a:buNone/>
            </a:pPr>
            <a:r>
              <a:rPr lang="es-419" sz="2800">
                <a:solidFill>
                  <a:schemeClr val="dk2"/>
                </a:solidFill>
              </a:rPr>
              <a:t>Tasa arbitral</a:t>
            </a:r>
            <a:endParaRPr sz="2800">
              <a:solidFill>
                <a:schemeClr val="dk2"/>
              </a:solidFill>
            </a:endParaRPr>
          </a:p>
          <a:p>
            <a:pPr marL="0" lvl="0" indent="0" algn="l" rtl="0">
              <a:lnSpc>
                <a:spcPct val="115000"/>
              </a:lnSpc>
              <a:spcBef>
                <a:spcPts val="1200"/>
              </a:spcBef>
              <a:spcAft>
                <a:spcPts val="1200"/>
              </a:spcAft>
              <a:buClr>
                <a:schemeClr val="dk1"/>
              </a:buClr>
              <a:buSzPct val="39285"/>
              <a:buFont typeface="Arial"/>
              <a:buNone/>
            </a:pPr>
            <a:endParaRPr sz="2800">
              <a:solidFill>
                <a:schemeClr val="dk2"/>
              </a:solidFill>
            </a:endParaRPr>
          </a:p>
        </p:txBody>
      </p:sp>
      <p:sp>
        <p:nvSpPr>
          <p:cNvPr id="439" name="Google Shape;439;p53"/>
          <p:cNvSpPr txBox="1">
            <a:spLocks noGrp="1"/>
          </p:cNvSpPr>
          <p:nvPr>
            <p:ph type="body" idx="1"/>
          </p:nvPr>
        </p:nvSpPr>
        <p:spPr>
          <a:xfrm>
            <a:off x="311700" y="1152475"/>
            <a:ext cx="8460900" cy="39909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688"/>
              <a:buNone/>
            </a:pPr>
            <a:r>
              <a:rPr lang="es-419" sz="1825"/>
              <a:t>Artículo 59:</a:t>
            </a:r>
            <a:r>
              <a:rPr lang="es-419" sz="1825" b="1"/>
              <a:t> 1).</a:t>
            </a:r>
            <a:r>
              <a:rPr lang="es-419" sz="1825"/>
              <a:t>- Por los servicios del Tribunal Arbitral se abonará una tasa arbitral única consistente en el importe equivalente a </a:t>
            </a:r>
            <a:r>
              <a:rPr lang="es-419" sz="1825">
                <a:highlight>
                  <a:srgbClr val="FFFF00"/>
                </a:highlight>
              </a:rPr>
              <a:t>2 jus arancelarios vigente al tiempo de promoción de la acción </a:t>
            </a:r>
            <a:r>
              <a:rPr lang="es-419" sz="1825"/>
              <a:t>y se aplicará a los gastos causídicos. Los gastos por notificaciones en extraña jurisdicción no se encuentran alcanzados por la tasa arbitral, los cuales quedarán a cargo de la parte que lo solicita.</a:t>
            </a:r>
            <a:r>
              <a:rPr lang="es-419" sz="1825" b="1"/>
              <a:t> 2).- </a:t>
            </a:r>
            <a:r>
              <a:rPr lang="es-419" sz="1825"/>
              <a:t>La tasa arbitral </a:t>
            </a:r>
            <a:r>
              <a:rPr lang="es-419" sz="1825">
                <a:highlight>
                  <a:srgbClr val="00FF00"/>
                </a:highlight>
              </a:rPr>
              <a:t>deberá integrarse en su totalidad</a:t>
            </a:r>
            <a:r>
              <a:rPr lang="es-419" sz="1825"/>
              <a:t> al tiempo de promoción de la acción. </a:t>
            </a:r>
            <a:r>
              <a:rPr lang="es-419" sz="1825" b="1"/>
              <a:t>3).-</a:t>
            </a:r>
            <a:r>
              <a:rPr lang="es-419" sz="1825"/>
              <a:t> La </a:t>
            </a:r>
            <a:r>
              <a:rPr lang="es-419" sz="1825">
                <a:highlight>
                  <a:srgbClr val="FF9900"/>
                </a:highlight>
              </a:rPr>
              <a:t>falta de pago de la tasa, implicará la automática caducidad </a:t>
            </a:r>
            <a:r>
              <a:rPr lang="es-419" sz="1825"/>
              <a:t>del procedimiento. Con costas al actor o al reconviniente en su caso. </a:t>
            </a:r>
            <a:r>
              <a:rPr lang="es-419" sz="1825" b="1"/>
              <a:t>4).-</a:t>
            </a:r>
            <a:r>
              <a:rPr lang="es-419" sz="1825"/>
              <a:t> La tasa arbitral única será también aplicable en todos los procesos cualquiera sea su naturaleza, sean o no susceptibles de apreciación pecuniaria. </a:t>
            </a:r>
            <a:r>
              <a:rPr lang="es-419" sz="1825" b="1"/>
              <a:t>5).-</a:t>
            </a:r>
            <a:r>
              <a:rPr lang="es-419" sz="1825"/>
              <a:t> Con esa tasa se sufragarán los **gastos administrativos, sin perjuicio de las aportaciones complementarias que, según el caso, podrá efectuar fundadamente el Colegio de Abogados departamental. </a:t>
            </a:r>
            <a:endParaRPr sz="1825"/>
          </a:p>
          <a:p>
            <a:pPr marL="0" lvl="0" indent="0" algn="l" rtl="0">
              <a:lnSpc>
                <a:spcPct val="105000"/>
              </a:lnSpc>
              <a:spcBef>
                <a:spcPts val="1200"/>
              </a:spcBef>
              <a:spcAft>
                <a:spcPts val="0"/>
              </a:spcAft>
              <a:buSzPts val="688"/>
              <a:buNone/>
            </a:pPr>
            <a:endParaRPr sz="1825"/>
          </a:p>
          <a:p>
            <a:pPr marL="0" lvl="0" indent="0" algn="l" rtl="0">
              <a:lnSpc>
                <a:spcPct val="105000"/>
              </a:lnSpc>
              <a:spcBef>
                <a:spcPts val="1200"/>
              </a:spcBef>
              <a:spcAft>
                <a:spcPts val="0"/>
              </a:spcAft>
              <a:buSzPts val="688"/>
              <a:buNone/>
            </a:pPr>
            <a:endParaRPr sz="1825"/>
          </a:p>
          <a:p>
            <a:pPr marL="0" lvl="0" indent="0" algn="l" rtl="0">
              <a:lnSpc>
                <a:spcPct val="105000"/>
              </a:lnSpc>
              <a:spcBef>
                <a:spcPts val="1200"/>
              </a:spcBef>
              <a:spcAft>
                <a:spcPts val="1200"/>
              </a:spcAft>
              <a:buSzPts val="688"/>
              <a:buNone/>
            </a:pPr>
            <a:endParaRPr sz="1125"/>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5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TASA ARBITRAL (continuación)</a:t>
            </a:r>
            <a:endParaRPr/>
          </a:p>
        </p:txBody>
      </p:sp>
      <p:sp>
        <p:nvSpPr>
          <p:cNvPr id="445" name="Google Shape;445;p5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a:bodyPr>
          <a:lstStyle/>
          <a:p>
            <a:pPr marL="0" lvl="0" indent="0" algn="l" rtl="0">
              <a:lnSpc>
                <a:spcPct val="105000"/>
              </a:lnSpc>
              <a:spcBef>
                <a:spcPts val="0"/>
              </a:spcBef>
              <a:spcAft>
                <a:spcPts val="0"/>
              </a:spcAft>
              <a:buNone/>
            </a:pPr>
            <a:r>
              <a:rPr lang="es-419" sz="1825" b="1"/>
              <a:t>6).- </a:t>
            </a:r>
            <a:r>
              <a:rPr lang="es-419" sz="1825"/>
              <a:t>La tasa arbitral única </a:t>
            </a:r>
            <a:r>
              <a:rPr lang="es-419" sz="1825">
                <a:highlight>
                  <a:srgbClr val="00FF00"/>
                </a:highlight>
              </a:rPr>
              <a:t>se aplicará</a:t>
            </a:r>
            <a:r>
              <a:rPr lang="es-419" sz="1825"/>
              <a:t> para cualquiera de las dos modalidades de Tribunal, para el </a:t>
            </a:r>
            <a:r>
              <a:rPr lang="es-419" sz="1825">
                <a:highlight>
                  <a:srgbClr val="00FF00"/>
                </a:highlight>
              </a:rPr>
              <a:t>Tripartito como para el de Árbitro Único,</a:t>
            </a:r>
            <a:r>
              <a:rPr lang="es-419" sz="1825"/>
              <a:t> que deba intervenir en las actuaciones.</a:t>
            </a:r>
            <a:endParaRPr sz="1825"/>
          </a:p>
          <a:p>
            <a:pPr marL="0" lvl="0" indent="0" algn="l" rtl="0">
              <a:lnSpc>
                <a:spcPct val="105000"/>
              </a:lnSpc>
              <a:spcBef>
                <a:spcPts val="1200"/>
              </a:spcBef>
              <a:spcAft>
                <a:spcPts val="0"/>
              </a:spcAft>
              <a:buNone/>
            </a:pPr>
            <a:r>
              <a:rPr lang="es-419" sz="1825"/>
              <a:t> </a:t>
            </a:r>
            <a:r>
              <a:rPr lang="es-419" sz="1825" b="1"/>
              <a:t>7).-</a:t>
            </a:r>
            <a:r>
              <a:rPr lang="es-419" sz="1825"/>
              <a:t> La tasa </a:t>
            </a:r>
            <a:r>
              <a:rPr lang="es-419" sz="1825">
                <a:highlight>
                  <a:srgbClr val="FFFF00"/>
                </a:highlight>
              </a:rPr>
              <a:t>integrará la condena en costas</a:t>
            </a:r>
            <a:r>
              <a:rPr lang="es-419" sz="1825"/>
              <a:t>. 8).- derogado. </a:t>
            </a:r>
            <a:endParaRPr sz="1825"/>
          </a:p>
          <a:p>
            <a:pPr marL="0" lvl="0" indent="0" algn="l" rtl="0">
              <a:lnSpc>
                <a:spcPct val="105000"/>
              </a:lnSpc>
              <a:spcBef>
                <a:spcPts val="1200"/>
              </a:spcBef>
              <a:spcAft>
                <a:spcPts val="0"/>
              </a:spcAft>
              <a:buNone/>
            </a:pPr>
            <a:r>
              <a:rPr lang="es-419" sz="1825" b="1"/>
              <a:t>9).</a:t>
            </a:r>
            <a:r>
              <a:rPr lang="es-419" sz="1825"/>
              <a:t>- Reconvención: Si mediare reconvención, </a:t>
            </a:r>
            <a:r>
              <a:rPr lang="es-419" sz="1825">
                <a:highlight>
                  <a:srgbClr val="FF0000"/>
                </a:highlight>
              </a:rPr>
              <a:t>corr</a:t>
            </a:r>
            <a:r>
              <a:rPr lang="es-419" sz="1825">
                <a:highlight>
                  <a:srgbClr val="FF3300"/>
                </a:highlight>
              </a:rPr>
              <a:t>esponderá el pago de una tasa arbitral única </a:t>
            </a:r>
            <a:r>
              <a:rPr lang="es-419" sz="1825"/>
              <a:t>en un importe equivalente a 2 jus arancelarios vigente al tiempo de su interposición de la misma, a cargo del reconviniente. </a:t>
            </a:r>
            <a:endParaRPr sz="1825"/>
          </a:p>
          <a:p>
            <a:pPr marL="0" lvl="0" indent="0" algn="l" rtl="0">
              <a:lnSpc>
                <a:spcPct val="105000"/>
              </a:lnSpc>
              <a:spcBef>
                <a:spcPts val="1200"/>
              </a:spcBef>
              <a:spcAft>
                <a:spcPts val="0"/>
              </a:spcAft>
              <a:buNone/>
            </a:pPr>
            <a:r>
              <a:rPr lang="es-419" sz="1825" b="1"/>
              <a:t>10)</a:t>
            </a:r>
            <a:r>
              <a:rPr lang="es-419" sz="1825"/>
              <a:t>.- Honorarios de los árbitros serán fijados por una Comisión Especial designada al efecto por el Consejo Directivo del Colegio Departamental, dentro de los cinco días de emitido el laudo (</a:t>
            </a:r>
            <a:r>
              <a:rPr lang="es-419" sz="1825" b="1"/>
              <a:t>APLICA EL ART 63 RUCA</a:t>
            </a:r>
            <a:r>
              <a:rPr lang="es-419" sz="1825"/>
              <a:t>)</a:t>
            </a:r>
            <a:endParaRPr sz="1825"/>
          </a:p>
          <a:p>
            <a:pPr marL="0" lvl="0" indent="0" algn="l" rtl="0">
              <a:lnSpc>
                <a:spcPct val="105000"/>
              </a:lnSpc>
              <a:spcBef>
                <a:spcPts val="1200"/>
              </a:spcBef>
              <a:spcAft>
                <a:spcPts val="0"/>
              </a:spcAft>
              <a:buClr>
                <a:schemeClr val="dk1"/>
              </a:buClr>
              <a:buSzPct val="37671"/>
              <a:buFont typeface="Arial"/>
              <a:buNone/>
            </a:pPr>
            <a:r>
              <a:rPr lang="es-419" sz="1825"/>
              <a:t> </a:t>
            </a:r>
            <a:r>
              <a:rPr lang="es-419" sz="1825" b="1"/>
              <a:t>11).- </a:t>
            </a:r>
            <a:r>
              <a:rPr lang="es-419" sz="1825"/>
              <a:t>Los honorarios de los árbitros serán de un orden razonable, teniendo en cuenta la complejidad del tema, el tiempo dedicado, el monto en disputa y cualquier otra circunstancia pertinente. </a:t>
            </a:r>
            <a:endParaRPr sz="1825"/>
          </a:p>
          <a:p>
            <a:pPr marL="0" lvl="0" indent="0" algn="l" rtl="0">
              <a:lnSpc>
                <a:spcPct val="105000"/>
              </a:lnSpc>
              <a:spcBef>
                <a:spcPts val="1200"/>
              </a:spcBef>
              <a:spcAft>
                <a:spcPts val="0"/>
              </a:spcAft>
              <a:buClr>
                <a:schemeClr val="dk1"/>
              </a:buClr>
              <a:buSzPct val="61111"/>
              <a:buFont typeface="Arial"/>
              <a:buNone/>
            </a:pPr>
            <a:endParaRPr sz="1125"/>
          </a:p>
          <a:p>
            <a:pPr marL="0" lvl="0" indent="0" algn="l" rtl="0">
              <a:spcBef>
                <a:spcPts val="1200"/>
              </a:spcBef>
              <a:spcAft>
                <a:spcPts val="120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p5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39285"/>
              <a:buFont typeface="Arial"/>
              <a:buNone/>
            </a:pPr>
            <a:r>
              <a:rPr lang="es-419" sz="2800">
                <a:solidFill>
                  <a:schemeClr val="dk2"/>
                </a:solidFill>
              </a:rPr>
              <a:t>Honorarios de abogados **de parte</a:t>
            </a:r>
            <a:endParaRPr sz="3800"/>
          </a:p>
        </p:txBody>
      </p:sp>
      <p:sp>
        <p:nvSpPr>
          <p:cNvPr id="451" name="Google Shape;451;p5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s-419"/>
              <a:t>Artículo 60.-</a:t>
            </a:r>
            <a:r>
              <a:rPr lang="es-419">
                <a:highlight>
                  <a:schemeClr val="accent6"/>
                </a:highlight>
              </a:rPr>
              <a:t> Los honorarios de los profesionales serán regulados por el Tribunal en el momento de laudar o de concluirse las actuaciones </a:t>
            </a:r>
            <a:r>
              <a:rPr lang="es-419"/>
              <a:t>por conciliación, transacción, avenimiento y otra forma de finalización del procedimiento, aplicándose lo dispuesto en el art. 9, Capítulo II, inciso 10 de la actual ley 8904 o norma o ley que la reemplace, teniendo en cuenta las etapas de intervención profesional. El honorario mínimo será de 10 jus.</a:t>
            </a:r>
            <a:endParaRPr/>
          </a:p>
          <a:p>
            <a:pPr marL="0" lvl="0" indent="0" algn="l" rtl="0">
              <a:spcBef>
                <a:spcPts val="1200"/>
              </a:spcBef>
              <a:spcAft>
                <a:spcPts val="0"/>
              </a:spcAft>
              <a:buNone/>
            </a:pPr>
            <a:r>
              <a:rPr lang="es-419"/>
              <a:t> LEY 8904.- II Honorarios mínimos por la Labor Extrajudicial</a:t>
            </a:r>
            <a:endParaRPr/>
          </a:p>
          <a:p>
            <a:pPr marL="0" lvl="0" indent="0" algn="l" rtl="0">
              <a:spcBef>
                <a:spcPts val="1200"/>
              </a:spcBef>
              <a:spcAft>
                <a:spcPts val="0"/>
              </a:spcAft>
              <a:buNone/>
            </a:pPr>
            <a:r>
              <a:rPr lang="es-419"/>
              <a:t>Inc 10. Arreglos extrajudiciales mínimo del 50% de las escalas fijadas para los mismos asuntos judiciales establecidos en la presente ley</a:t>
            </a:r>
            <a:endParaRPr/>
          </a:p>
          <a:p>
            <a:pPr marL="0" lvl="0" indent="0" algn="l" rtl="0">
              <a:spcBef>
                <a:spcPts val="1200"/>
              </a:spcBef>
              <a:spcAft>
                <a:spcPts val="1200"/>
              </a:spcAft>
              <a:buNone/>
            </a:pPr>
            <a:r>
              <a:rPr lang="es-419"/>
              <a:t>JUS  $ 5.425 a partir del 1/9/2022</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5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39285"/>
              <a:buFont typeface="Arial"/>
              <a:buNone/>
            </a:pPr>
            <a:r>
              <a:rPr lang="es-419" sz="2800">
                <a:solidFill>
                  <a:schemeClr val="dk2"/>
                </a:solidFill>
              </a:rPr>
              <a:t>Naturaleza de los honorarios</a:t>
            </a:r>
            <a:endParaRPr sz="3800"/>
          </a:p>
        </p:txBody>
      </p:sp>
      <p:sp>
        <p:nvSpPr>
          <p:cNvPr id="457" name="Google Shape;457;p5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r>
              <a:rPr lang="es-419" sz="2000"/>
              <a:t>Artículo 61.- En todos los casos, los honorarios de los abogados de parte y peritos serán considerados de</a:t>
            </a:r>
            <a:r>
              <a:rPr lang="es-419" sz="2000">
                <a:highlight>
                  <a:srgbClr val="FF3300"/>
                </a:highlight>
              </a:rPr>
              <a:t> naturaleza extrajudicial y los honorarios de los expertos como de consulta técnica extrajudicial.</a:t>
            </a:r>
            <a:endParaRPr sz="2000">
              <a:highlight>
                <a:srgbClr val="FF3300"/>
              </a:high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5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39285"/>
              <a:buFont typeface="Arial"/>
              <a:buNone/>
            </a:pPr>
            <a:r>
              <a:rPr lang="es-419" sz="2800">
                <a:solidFill>
                  <a:schemeClr val="dk2"/>
                </a:solidFill>
              </a:rPr>
              <a:t>Honorarios de los peritos</a:t>
            </a:r>
            <a:endParaRPr sz="3800"/>
          </a:p>
        </p:txBody>
      </p:sp>
      <p:sp>
        <p:nvSpPr>
          <p:cNvPr id="463" name="Google Shape;463;p5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s-419"/>
              <a:t>Artículo 62.- Los honorarios de los peritos, expertos y cualquier otra asistencia especializada requerida por el Tribunal, serán regulados por éste teniendo en cuenta la labor efectivamente realizada con prescindencia del monto del asunto. **</a:t>
            </a:r>
            <a:r>
              <a:rPr lang="es-419">
                <a:highlight>
                  <a:srgbClr val="FFFF00"/>
                </a:highlight>
              </a:rPr>
              <a:t>El conjunto de las regulaciones de honorarios a practicar por a los peritos y demás auxiliares no podrán exceder del 10 % del monto del asunto, sin perjuicio de los honorarios mínimos que el Tribunal considere  necesario  fijar</a:t>
            </a:r>
            <a:r>
              <a:rPr lang="es-419"/>
              <a:t> .-  La inscripción de los peritos en los listados que formará el Tribunal Arbitral, implicará la plena aceptación de las pautas y reglas regulatorias establecidas en el presente reglamento.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5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1200"/>
              </a:spcAft>
              <a:buClr>
                <a:schemeClr val="dk1"/>
              </a:buClr>
              <a:buSzPts val="1100"/>
              <a:buFont typeface="Arial"/>
              <a:buNone/>
            </a:pPr>
            <a:r>
              <a:rPr lang="es-419" sz="2500">
                <a:solidFill>
                  <a:schemeClr val="dk2"/>
                </a:solidFill>
              </a:rPr>
              <a:t>Retribución de los árbitros</a:t>
            </a:r>
            <a:endParaRPr sz="3211"/>
          </a:p>
        </p:txBody>
      </p:sp>
      <p:sp>
        <p:nvSpPr>
          <p:cNvPr id="469" name="Google Shape;469;p58"/>
          <p:cNvSpPr txBox="1">
            <a:spLocks noGrp="1"/>
          </p:cNvSpPr>
          <p:nvPr>
            <p:ph type="body" idx="1"/>
          </p:nvPr>
        </p:nvSpPr>
        <p:spPr>
          <a:xfrm>
            <a:off x="311700" y="1152475"/>
            <a:ext cx="8520600" cy="3416400"/>
          </a:xfrm>
          <a:prstGeom prst="rect">
            <a:avLst/>
          </a:prstGeom>
          <a:ln w="9525" cap="flat" cmpd="sng">
            <a:solidFill>
              <a:srgbClr val="FFE599"/>
            </a:solidFill>
            <a:prstDash val="solid"/>
            <a:round/>
            <a:headEnd type="none" w="sm" len="sm"/>
            <a:tailEnd type="none" w="sm" len="sm"/>
          </a:ln>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s-419"/>
              <a:t>**Artículo 63.- El árbitro percibirá por las tareas desempeñadas en el arbitraje una suma fija, que forma parte de la condena en costas, </a:t>
            </a:r>
            <a:r>
              <a:rPr lang="es-419">
                <a:highlight>
                  <a:srgbClr val="FFFF00"/>
                </a:highlight>
              </a:rPr>
              <a:t>de acuerdo a la siguiente escala en relación al monto del asunto, </a:t>
            </a:r>
            <a:r>
              <a:rPr lang="es-419"/>
              <a:t>equivalente al </a:t>
            </a:r>
            <a:r>
              <a:rPr lang="es-419">
                <a:solidFill>
                  <a:srgbClr val="333333"/>
                </a:solidFill>
                <a:highlight>
                  <a:schemeClr val="accent6"/>
                </a:highlight>
              </a:rPr>
              <a:t>2% del monto del reclamo con un mínimo de 12 jus de honorarios</a:t>
            </a:r>
            <a:r>
              <a:rPr lang="es-419">
                <a:solidFill>
                  <a:srgbClr val="333333"/>
                </a:solidFill>
              </a:rPr>
              <a:t> </a:t>
            </a:r>
            <a:r>
              <a:rPr lang="es-419"/>
              <a:t>y un</a:t>
            </a:r>
            <a:r>
              <a:rPr lang="es-419">
                <a:highlight>
                  <a:srgbClr val="00FFFF"/>
                </a:highlight>
              </a:rPr>
              <a:t> máximo de 100 jus para todo los integrantes del Tribunal. </a:t>
            </a:r>
            <a:r>
              <a:rPr lang="es-419"/>
              <a:t>Dicha suma será abonada por la o las partes conforme lo disponga el laudo arbitral, </a:t>
            </a:r>
            <a:r>
              <a:rPr lang="es-419" u="sng"/>
              <a:t>en el cual se dispondrá la solidaridad de ambas partes en el pago de la retribución de los árbitros y de los honorarios de los peritos y demás expertos que hubiesen intervenido</a:t>
            </a:r>
            <a:r>
              <a:rPr lang="es-419"/>
              <a:t>.</a:t>
            </a:r>
            <a:endParaRPr/>
          </a:p>
          <a:p>
            <a:pPr marL="0" lvl="0" indent="0" algn="l" rtl="0">
              <a:spcBef>
                <a:spcPts val="1200"/>
              </a:spcBef>
              <a:spcAft>
                <a:spcPts val="0"/>
              </a:spcAft>
              <a:buNone/>
            </a:pPr>
            <a:r>
              <a:rPr lang="es-419"/>
              <a:t>Minimo 12 Jus  equivale a $ 65.100</a:t>
            </a:r>
            <a:endParaRPr/>
          </a:p>
          <a:p>
            <a:pPr marL="0" lvl="0" indent="0" algn="l" rtl="0">
              <a:spcBef>
                <a:spcPts val="1200"/>
              </a:spcBef>
              <a:spcAft>
                <a:spcPts val="1200"/>
              </a:spcAft>
              <a:buNone/>
            </a:pPr>
            <a:r>
              <a:rPr lang="es-419"/>
              <a:t>Máximo 100 Jus $ 542,500 si es un Tribunal $ 180,833, 333</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p5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39285"/>
              <a:buFont typeface="Arial"/>
              <a:buNone/>
            </a:pPr>
            <a:r>
              <a:rPr lang="es-419" sz="2800">
                <a:solidFill>
                  <a:schemeClr val="dk2"/>
                </a:solidFill>
              </a:rPr>
              <a:t>Tribunal Arbitral. Árbitro Único. Menciones</a:t>
            </a:r>
            <a:endParaRPr sz="3800"/>
          </a:p>
        </p:txBody>
      </p:sp>
      <p:sp>
        <p:nvSpPr>
          <p:cNvPr id="475" name="Google Shape;475;p5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s-419"/>
              <a:t>Artículo 64.- Las menciones efectuadas en este reglamento al Tribunal Arbitral, se entenderán referidas también al árbitro único, cuando este intervenga.</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Shape 479"/>
        <p:cNvGrpSpPr/>
        <p:nvPr/>
      </p:nvGrpSpPr>
      <p:grpSpPr>
        <a:xfrm>
          <a:off x="0" y="0"/>
          <a:ext cx="0" cy="0"/>
          <a:chOff x="0" y="0"/>
          <a:chExt cx="0" cy="0"/>
        </a:xfrm>
      </p:grpSpPr>
      <p:sp>
        <p:nvSpPr>
          <p:cNvPr id="480" name="Google Shape;480;p60"/>
          <p:cNvSpPr txBox="1">
            <a:spLocks noGrp="1"/>
          </p:cNvSpPr>
          <p:nvPr>
            <p:ph type="title"/>
          </p:nvPr>
        </p:nvSpPr>
        <p:spPr>
          <a:xfrm>
            <a:off x="666675" y="781300"/>
            <a:ext cx="7772400" cy="9834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lt1"/>
              </a:buClr>
              <a:buSzPts val="4000"/>
              <a:buFont typeface="Verdana"/>
              <a:buNone/>
            </a:pPr>
            <a:r>
              <a:rPr lang="es-419" sz="4000" b="1">
                <a:solidFill>
                  <a:schemeClr val="lt1"/>
                </a:solidFill>
              </a:rPr>
              <a:t>CASI</a:t>
            </a:r>
            <a:endParaRPr/>
          </a:p>
        </p:txBody>
      </p:sp>
      <p:sp>
        <p:nvSpPr>
          <p:cNvPr id="481" name="Google Shape;481;p60"/>
          <p:cNvSpPr txBox="1">
            <a:spLocks noGrp="1"/>
          </p:cNvSpPr>
          <p:nvPr>
            <p:ph type="body" idx="1"/>
          </p:nvPr>
        </p:nvSpPr>
        <p:spPr>
          <a:xfrm>
            <a:off x="403150" y="1486150"/>
            <a:ext cx="8110500" cy="3143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SzPts val="2400"/>
              <a:buNone/>
            </a:pPr>
            <a:endParaRPr sz="3200" b="0" i="0" u="none">
              <a:solidFill>
                <a:schemeClr val="dk1"/>
              </a:solidFill>
              <a:latin typeface="Verdana"/>
              <a:ea typeface="Verdana"/>
              <a:cs typeface="Verdana"/>
              <a:sym typeface="Verdana"/>
            </a:endParaRPr>
          </a:p>
          <a:p>
            <a:pPr marL="342900" lvl="0" indent="-342900" algn="l" rtl="0">
              <a:lnSpc>
                <a:spcPct val="100000"/>
              </a:lnSpc>
              <a:spcBef>
                <a:spcPts val="640"/>
              </a:spcBef>
              <a:spcAft>
                <a:spcPts val="0"/>
              </a:spcAft>
              <a:buSzPts val="2400"/>
              <a:buNone/>
            </a:pPr>
            <a:endParaRPr sz="3200" b="0" i="0" u="none">
              <a:solidFill>
                <a:schemeClr val="dk1"/>
              </a:solidFill>
              <a:latin typeface="Verdana"/>
              <a:ea typeface="Verdana"/>
              <a:cs typeface="Verdana"/>
              <a:sym typeface="Verdana"/>
            </a:endParaRPr>
          </a:p>
          <a:p>
            <a:pPr marL="342900" lvl="0" indent="-342900" algn="ctr" rtl="0">
              <a:lnSpc>
                <a:spcPct val="100000"/>
              </a:lnSpc>
              <a:spcBef>
                <a:spcPts val="640"/>
              </a:spcBef>
              <a:spcAft>
                <a:spcPts val="0"/>
              </a:spcAft>
              <a:buSzPts val="2400"/>
              <a:buNone/>
            </a:pPr>
            <a:r>
              <a:rPr lang="es-419" sz="3200" b="0" i="0" u="none">
                <a:solidFill>
                  <a:schemeClr val="lt1"/>
                </a:solidFill>
                <a:latin typeface="Verdana"/>
                <a:ea typeface="Verdana"/>
                <a:cs typeface="Verdana"/>
                <a:sym typeface="Verdana"/>
              </a:rPr>
              <a:t>FIN</a:t>
            </a:r>
            <a:endParaRPr/>
          </a:p>
          <a:p>
            <a:pPr marL="342900" lvl="0" indent="-342900" algn="l" rtl="0">
              <a:lnSpc>
                <a:spcPct val="100000"/>
              </a:lnSpc>
              <a:spcBef>
                <a:spcPts val="640"/>
              </a:spcBef>
              <a:spcAft>
                <a:spcPts val="0"/>
              </a:spcAft>
              <a:buSzPts val="2400"/>
              <a:buNone/>
            </a:pPr>
            <a:endParaRPr sz="3200" b="0" i="0" u="none">
              <a:solidFill>
                <a:schemeClr val="lt1"/>
              </a:solidFill>
              <a:latin typeface="Verdana"/>
              <a:ea typeface="Verdana"/>
              <a:cs typeface="Verdana"/>
              <a:sym typeface="Verdana"/>
            </a:endParaRPr>
          </a:p>
          <a:p>
            <a:pPr marL="342900" lvl="0" indent="-342900" algn="l" rtl="0">
              <a:lnSpc>
                <a:spcPct val="100000"/>
              </a:lnSpc>
              <a:spcBef>
                <a:spcPts val="640"/>
              </a:spcBef>
              <a:spcAft>
                <a:spcPts val="0"/>
              </a:spcAft>
              <a:buSzPts val="2400"/>
              <a:buNone/>
            </a:pPr>
            <a:endParaRPr sz="3200" b="0" i="0" u="none">
              <a:solidFill>
                <a:schemeClr val="lt1"/>
              </a:solidFill>
              <a:latin typeface="Verdana"/>
              <a:ea typeface="Verdana"/>
              <a:cs typeface="Verdana"/>
              <a:sym typeface="Verdana"/>
            </a:endParaRPr>
          </a:p>
          <a:p>
            <a:pPr marL="342900" lvl="0" indent="-342900" algn="r" rtl="0">
              <a:lnSpc>
                <a:spcPct val="100000"/>
              </a:lnSpc>
              <a:spcBef>
                <a:spcPts val="640"/>
              </a:spcBef>
              <a:spcAft>
                <a:spcPts val="0"/>
              </a:spcAft>
              <a:buSzPts val="2400"/>
              <a:buNone/>
            </a:pPr>
            <a:r>
              <a:rPr lang="es-419" sz="3200" b="0" i="0" u="none">
                <a:solidFill>
                  <a:schemeClr val="lt1"/>
                </a:solidFill>
                <a:latin typeface="Verdana"/>
                <a:ea typeface="Verdana"/>
                <a:cs typeface="Verdana"/>
                <a:sym typeface="Verdana"/>
              </a:rPr>
              <a:t>Guillermo Michelson Irusta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0"/>
              </a:spcBef>
              <a:spcAft>
                <a:spcPts val="0"/>
              </a:spcAft>
              <a:buNone/>
            </a:pPr>
            <a:r>
              <a:rPr lang="es-419" sz="2355" b="1">
                <a:solidFill>
                  <a:schemeClr val="dk2"/>
                </a:solidFill>
              </a:rPr>
              <a:t>SECCIÓN IV               </a:t>
            </a:r>
            <a:endParaRPr sz="2355" b="1">
              <a:solidFill>
                <a:schemeClr val="dk2"/>
              </a:solidFill>
            </a:endParaRPr>
          </a:p>
          <a:p>
            <a:pPr marL="0" lvl="0" indent="0" algn="ctr" rtl="0">
              <a:lnSpc>
                <a:spcPct val="115000"/>
              </a:lnSpc>
              <a:spcBef>
                <a:spcPts val="1200"/>
              </a:spcBef>
              <a:spcAft>
                <a:spcPts val="1200"/>
              </a:spcAft>
              <a:buClr>
                <a:schemeClr val="dk1"/>
              </a:buClr>
              <a:buSzPct val="46698"/>
              <a:buFont typeface="Arial"/>
              <a:buNone/>
            </a:pPr>
            <a:r>
              <a:rPr lang="es-419" sz="2355" b="1">
                <a:solidFill>
                  <a:schemeClr val="dk2"/>
                </a:solidFill>
              </a:rPr>
              <a:t>LAUDO ARBITRAL </a:t>
            </a:r>
            <a:endParaRPr sz="3355" b="1"/>
          </a:p>
        </p:txBody>
      </p:sp>
      <p:sp>
        <p:nvSpPr>
          <p:cNvPr id="318" name="Google Shape;318;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endParaRPr/>
          </a:p>
          <a:p>
            <a:pPr marL="0" lvl="0" indent="0" algn="l" rtl="0">
              <a:spcBef>
                <a:spcPts val="1200"/>
              </a:spcBef>
              <a:spcAft>
                <a:spcPts val="0"/>
              </a:spcAft>
              <a:buNone/>
            </a:pPr>
            <a:r>
              <a:rPr lang="es-419"/>
              <a:t>Artículo 50.- Plazo para laudar: El tribunal emitirá el laudo arbitral dentro del término de </a:t>
            </a:r>
            <a:r>
              <a:rPr lang="es-419" b="1"/>
              <a:t>30 días contados</a:t>
            </a:r>
            <a:r>
              <a:rPr lang="es-419"/>
              <a:t> desde el</a:t>
            </a:r>
            <a:r>
              <a:rPr lang="es-419" b="1"/>
              <a:t> vencimiento del plazo de presentación de los alegatos</a:t>
            </a:r>
            <a:r>
              <a:rPr lang="es-419"/>
              <a:t>, desde su </a:t>
            </a:r>
            <a:r>
              <a:rPr lang="es-419" b="1"/>
              <a:t>presentación si esta fuere anterior,</a:t>
            </a:r>
            <a:r>
              <a:rPr lang="es-419"/>
              <a:t> o desde la </a:t>
            </a:r>
            <a:r>
              <a:rPr lang="es-419" b="1"/>
              <a:t>celebración de la vista de causa</a:t>
            </a:r>
            <a:r>
              <a:rPr lang="es-419"/>
              <a:t>, en su caso. Ese plazo se reducirá a 15 días, tratándose de árbitro único. </a:t>
            </a:r>
            <a:endParaRPr/>
          </a:p>
          <a:p>
            <a:pPr marL="0" lvl="0" indent="0" algn="l" rtl="0">
              <a:spcBef>
                <a:spcPts val="1200"/>
              </a:spcBef>
              <a:spcAft>
                <a:spcPts val="1200"/>
              </a:spcAft>
              <a:buClr>
                <a:schemeClr val="dk1"/>
              </a:buClr>
              <a:buSzPts val="1100"/>
              <a:buFont typeface="Arial"/>
              <a:buNone/>
            </a:pPr>
            <a:r>
              <a:rPr lang="es-419"/>
              <a:t> El laudo será fundado en derecho, interpretando el derecho aplicable con equidad y se emitirá por mayoría de votos de los integrantes del Tribunal, que deberán expedirse individualmente, sobre cada una de las cuestiones sometidas a decisión, pudiendo dejarse constancia en los fundamentos de las disidencias que hubiere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Shape 322"/>
        <p:cNvGrpSpPr/>
        <p:nvPr/>
      </p:nvGrpSpPr>
      <p:grpSpPr>
        <a:xfrm>
          <a:off x="0" y="0"/>
          <a:ext cx="0" cy="0"/>
          <a:chOff x="0" y="0"/>
          <a:chExt cx="0" cy="0"/>
        </a:xfrm>
      </p:grpSpPr>
      <p:sp>
        <p:nvSpPr>
          <p:cNvPr id="323" name="Google Shape;323;p35"/>
          <p:cNvSpPr txBox="1">
            <a:spLocks noGrp="1"/>
          </p:cNvSpPr>
          <p:nvPr>
            <p:ph type="title"/>
          </p:nvPr>
        </p:nvSpPr>
        <p:spPr>
          <a:xfrm>
            <a:off x="684200" y="114311"/>
            <a:ext cx="8192100" cy="824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lt1"/>
              </a:buClr>
              <a:buSzPts val="3200"/>
              <a:buFont typeface="Verdana"/>
              <a:buNone/>
            </a:pPr>
            <a:r>
              <a:rPr lang="es-419" sz="3200" b="1" i="0" u="none">
                <a:solidFill>
                  <a:srgbClr val="202124"/>
                </a:solidFill>
                <a:latin typeface="Verdana"/>
                <a:ea typeface="Verdana"/>
                <a:cs typeface="Verdana"/>
                <a:sym typeface="Verdana"/>
              </a:rPr>
              <a:t>Contenido de los Laudos</a:t>
            </a:r>
            <a:endParaRPr>
              <a:solidFill>
                <a:srgbClr val="202124"/>
              </a:solidFill>
            </a:endParaRPr>
          </a:p>
        </p:txBody>
      </p:sp>
      <p:sp>
        <p:nvSpPr>
          <p:cNvPr id="324" name="Google Shape;324;p35"/>
          <p:cNvSpPr txBox="1"/>
          <p:nvPr/>
        </p:nvSpPr>
        <p:spPr>
          <a:xfrm>
            <a:off x="342900" y="1152525"/>
            <a:ext cx="8458200" cy="3943500"/>
          </a:xfrm>
          <a:prstGeom prst="rect">
            <a:avLst/>
          </a:prstGeom>
          <a:noFill/>
          <a:ln w="9525"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457200" marR="0" lvl="0" indent="-457200" algn="l" rtl="0">
              <a:lnSpc>
                <a:spcPct val="90000"/>
              </a:lnSpc>
              <a:spcBef>
                <a:spcPts val="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		</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					Por escrito</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Cuestiones formales  		Lugar y fecha</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					Firma de los árbitros</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dk1"/>
              </a:buClr>
              <a:buSzPts val="1200"/>
              <a:buFont typeface="Arial"/>
              <a:buNone/>
            </a:pPr>
            <a:endParaRPr sz="1200" b="0" i="0" u="none" strike="noStrike" cap="none">
              <a:solidFill>
                <a:srgbClr val="202124"/>
              </a:solidFill>
              <a:latin typeface="Arimo"/>
              <a:ea typeface="Arimo"/>
              <a:cs typeface="Arimo"/>
              <a:sym typeface="Arimo"/>
            </a:endParaRPr>
          </a:p>
          <a:p>
            <a:pPr marL="457200" marR="0" lvl="0" indent="-457200" algn="l" rtl="0">
              <a:lnSpc>
                <a:spcPct val="90000"/>
              </a:lnSpc>
              <a:spcBef>
                <a:spcPts val="240"/>
              </a:spcBef>
              <a:spcAft>
                <a:spcPts val="0"/>
              </a:spcAft>
              <a:buClr>
                <a:schemeClr val="dk1"/>
              </a:buClr>
              <a:buSzPts val="1200"/>
              <a:buFont typeface="Arial"/>
              <a:buNone/>
            </a:pPr>
            <a:endParaRPr sz="1200" b="0" i="0" u="none" strike="noStrike" cap="none">
              <a:solidFill>
                <a:srgbClr val="202124"/>
              </a:solidFill>
              <a:latin typeface="Arimo"/>
              <a:ea typeface="Arimo"/>
              <a:cs typeface="Arimo"/>
              <a:sym typeface="Arimo"/>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					Puntos a Laudar</a:t>
            </a:r>
            <a:endParaRPr sz="1400" i="0" u="none" strike="noStrike" cap="none">
              <a:solidFill>
                <a:srgbClr val="202124"/>
              </a:solidFill>
              <a:latin typeface="Arimo"/>
              <a:ea typeface="Arimo"/>
              <a:cs typeface="Arimo"/>
              <a:sym typeface="Arimo"/>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Cuestiones puestas a decisión 	Accesorias</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					Substanciación consentida</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dk1"/>
              </a:buClr>
              <a:buSzPts val="1200"/>
              <a:buFont typeface="Arial"/>
              <a:buNone/>
            </a:pPr>
            <a:endParaRPr sz="1200" b="0" i="0" u="none" strike="noStrike" cap="none">
              <a:solidFill>
                <a:srgbClr val="202124"/>
              </a:solidFill>
              <a:latin typeface="Arimo"/>
              <a:ea typeface="Arimo"/>
              <a:cs typeface="Arimo"/>
              <a:sym typeface="Arimo"/>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					Juicio Arbitral (Arbitraje de Derecho)</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Fundamentación 			Amigables componedores (Árbitros Arbitradores)</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					Pericial Arbitral (Juicio de Árbitros)	</a:t>
            </a:r>
            <a:endParaRPr sz="1400" b="0" i="0" u="none" strike="noStrike" cap="none">
              <a:solidFill>
                <a:srgbClr val="202124"/>
              </a:solidFill>
              <a:latin typeface="Arial"/>
              <a:ea typeface="Arial"/>
              <a:cs typeface="Arial"/>
              <a:sym typeface="Arial"/>
            </a:endParaRPr>
          </a:p>
          <a:p>
            <a:pPr marL="13716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			</a:t>
            </a:r>
            <a:r>
              <a:rPr lang="es-419" sz="1200" b="1" i="0" u="none" strike="noStrike" cap="none">
                <a:solidFill>
                  <a:srgbClr val="202124"/>
                </a:solidFill>
                <a:latin typeface="Arimo"/>
                <a:ea typeface="Arimo"/>
                <a:cs typeface="Arimo"/>
                <a:sym typeface="Arimo"/>
              </a:rPr>
              <a:t>CCCN, Art. 1662, párrafos f) </a:t>
            </a:r>
            <a:r>
              <a:rPr lang="es-419" sz="1200" b="0" i="0" u="none" strike="noStrike" cap="none">
                <a:solidFill>
                  <a:srgbClr val="202124"/>
                </a:solidFill>
                <a:latin typeface="Arimo"/>
                <a:ea typeface="Arimo"/>
                <a:cs typeface="Arimo"/>
                <a:sym typeface="Arimo"/>
              </a:rPr>
              <a:t>deliberar con los demás árbitros; </a:t>
            </a:r>
            <a:r>
              <a:rPr lang="es-419" sz="1200" b="1" i="0" u="none" strike="noStrike" cap="none">
                <a:solidFill>
                  <a:srgbClr val="202124"/>
                </a:solidFill>
                <a:latin typeface="Arimo"/>
                <a:ea typeface="Arimo"/>
                <a:cs typeface="Arimo"/>
                <a:sym typeface="Arimo"/>
              </a:rPr>
              <a:t>g)</a:t>
            </a:r>
            <a:r>
              <a:rPr lang="es-419" sz="1200" b="0" i="0" u="none" strike="noStrike" cap="none">
                <a:solidFill>
                  <a:srgbClr val="202124"/>
                </a:solidFill>
                <a:latin typeface="Arimo"/>
                <a:ea typeface="Arimo"/>
                <a:cs typeface="Arimo"/>
                <a:sym typeface="Arimo"/>
              </a:rPr>
              <a:t> dictar el laudo               motivado y en el plazo establecido.</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dk1"/>
              </a:buClr>
              <a:buSzPts val="1200"/>
              <a:buFont typeface="Arial"/>
              <a:buNone/>
            </a:pPr>
            <a:endParaRPr sz="1200" b="0" i="0" u="none" strike="noStrike" cap="none">
              <a:solidFill>
                <a:srgbClr val="202124"/>
              </a:solidFill>
              <a:latin typeface="Arimo"/>
              <a:ea typeface="Arimo"/>
              <a:cs typeface="Arimo"/>
              <a:sym typeface="Arimo"/>
            </a:endParaRPr>
          </a:p>
          <a:p>
            <a:pPr marL="457200" marR="0" lvl="0" indent="-457200" algn="l" rtl="0">
              <a:lnSpc>
                <a:spcPct val="90000"/>
              </a:lnSpc>
              <a:spcBef>
                <a:spcPts val="240"/>
              </a:spcBef>
              <a:spcAft>
                <a:spcPts val="0"/>
              </a:spcAft>
              <a:buClr>
                <a:schemeClr val="dk1"/>
              </a:buClr>
              <a:buSzPts val="1200"/>
              <a:buFont typeface="Arial"/>
              <a:buNone/>
            </a:pPr>
            <a:endParaRPr sz="1200" b="0" i="0" u="none" strike="noStrike" cap="none">
              <a:solidFill>
                <a:srgbClr val="202124"/>
              </a:solidFill>
              <a:latin typeface="Arimo"/>
              <a:ea typeface="Arimo"/>
              <a:cs typeface="Arimo"/>
              <a:sym typeface="Arimo"/>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rgbClr val="202124"/>
                </a:solidFill>
                <a:latin typeface="Arimo"/>
                <a:ea typeface="Arimo"/>
                <a:cs typeface="Arimo"/>
                <a:sym typeface="Arimo"/>
              </a:rPr>
              <a:t>Plazo	</a:t>
            </a:r>
            <a:r>
              <a:rPr lang="es-419" sz="1200" b="1" i="0" u="none" strike="noStrike" cap="none">
                <a:solidFill>
                  <a:srgbClr val="202124"/>
                </a:solidFill>
                <a:latin typeface="Arimo"/>
                <a:ea typeface="Arimo"/>
                <a:cs typeface="Arimo"/>
                <a:sym typeface="Arimo"/>
              </a:rPr>
              <a:t>Art. 1658, párrafo d)</a:t>
            </a:r>
            <a:r>
              <a:rPr lang="es-419" sz="1200" b="0" i="0" u="none" strike="noStrike" cap="none">
                <a:solidFill>
                  <a:srgbClr val="202124"/>
                </a:solidFill>
                <a:latin typeface="Arimo"/>
                <a:ea typeface="Arimo"/>
                <a:cs typeface="Arimo"/>
                <a:sym typeface="Arimo"/>
              </a:rPr>
              <a:t> el plazo en que los árbitros deben pronunciar el </a:t>
            </a:r>
            <a:r>
              <a:rPr lang="es-419" sz="1200">
                <a:solidFill>
                  <a:srgbClr val="202124"/>
                </a:solidFill>
                <a:latin typeface="Arimo"/>
                <a:ea typeface="Arimo"/>
                <a:cs typeface="Arimo"/>
                <a:sym typeface="Arimo"/>
              </a:rPr>
              <a:t> </a:t>
            </a:r>
            <a:r>
              <a:rPr lang="es-419" sz="1200" b="0" i="0" u="none" strike="noStrike" cap="none">
                <a:solidFill>
                  <a:srgbClr val="202124"/>
                </a:solidFill>
                <a:latin typeface="Arimo"/>
                <a:ea typeface="Arimo"/>
                <a:cs typeface="Arimo"/>
                <a:sym typeface="Arimo"/>
              </a:rPr>
              <a:t>laudo. Si no se ha pactado el plazo, rige el que establezca el</a:t>
            </a:r>
            <a:r>
              <a:rPr lang="es-419" sz="1200">
                <a:solidFill>
                  <a:srgbClr val="202124"/>
                </a:solidFill>
                <a:latin typeface="Arimo"/>
                <a:ea typeface="Arimo"/>
                <a:cs typeface="Arimo"/>
                <a:sym typeface="Arimo"/>
              </a:rPr>
              <a:t> </a:t>
            </a:r>
            <a:r>
              <a:rPr lang="es-419" sz="1200" b="0" i="0" u="none" strike="noStrike" cap="none">
                <a:solidFill>
                  <a:srgbClr val="202124"/>
                </a:solidFill>
                <a:latin typeface="Arimo"/>
                <a:ea typeface="Arimo"/>
                <a:cs typeface="Arimo"/>
                <a:sym typeface="Arimo"/>
              </a:rPr>
              <a:t>reglamento de la entidad administradora del arbitraje, y en su defecto el que establezca el derecho de la sede (CCCN).</a:t>
            </a:r>
            <a:endParaRPr sz="1400" b="0" i="0" u="none" strike="noStrike" cap="none">
              <a:solidFill>
                <a:srgbClr val="202124"/>
              </a:solidFill>
              <a:latin typeface="Arial"/>
              <a:ea typeface="Arial"/>
              <a:cs typeface="Arial"/>
              <a:sym typeface="Arial"/>
            </a:endParaRPr>
          </a:p>
          <a:p>
            <a:pPr marL="457200" marR="0" lvl="0" indent="-457200" algn="l" rtl="0">
              <a:lnSpc>
                <a:spcPct val="90000"/>
              </a:lnSpc>
              <a:spcBef>
                <a:spcPts val="240"/>
              </a:spcBef>
              <a:spcAft>
                <a:spcPts val="0"/>
              </a:spcAft>
              <a:buClr>
                <a:schemeClr val="dk1"/>
              </a:buClr>
              <a:buSzPts val="1200"/>
              <a:buFont typeface="Arial"/>
              <a:buNone/>
            </a:pPr>
            <a:endParaRPr sz="1200" b="0" i="0" u="none" strike="noStrike" cap="none">
              <a:solidFill>
                <a:schemeClr val="lt1"/>
              </a:solidFill>
              <a:latin typeface="Arimo"/>
              <a:ea typeface="Arimo"/>
              <a:cs typeface="Arimo"/>
              <a:sym typeface="Arimo"/>
            </a:endParaRPr>
          </a:p>
          <a:p>
            <a:pPr marL="457200" marR="0" lvl="0" indent="-457200" algn="l" rtl="0">
              <a:lnSpc>
                <a:spcPct val="90000"/>
              </a:lnSpc>
              <a:spcBef>
                <a:spcPts val="240"/>
              </a:spcBef>
              <a:spcAft>
                <a:spcPts val="0"/>
              </a:spcAft>
              <a:buClr>
                <a:schemeClr val="lt1"/>
              </a:buClr>
              <a:buSzPts val="1200"/>
              <a:buFont typeface="Arimo"/>
              <a:buNone/>
            </a:pPr>
            <a:r>
              <a:rPr lang="es-419" sz="1200" b="0" i="0" u="none" strike="noStrike" cap="none">
                <a:solidFill>
                  <a:schemeClr val="lt1"/>
                </a:solidFill>
                <a:latin typeface="Arimo"/>
                <a:ea typeface="Arimo"/>
                <a:cs typeface="Arimo"/>
                <a:sym typeface="Arimo"/>
              </a:rPr>
              <a:t>Mayoría en el Tribunal</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Arimo"/>
              <a:ea typeface="Arimo"/>
              <a:cs typeface="Arimo"/>
              <a:sym typeface="Arimo"/>
            </a:endParaRPr>
          </a:p>
        </p:txBody>
      </p:sp>
      <p:sp>
        <p:nvSpPr>
          <p:cNvPr id="325" name="Google Shape;325;p35"/>
          <p:cNvSpPr txBox="1"/>
          <p:nvPr/>
        </p:nvSpPr>
        <p:spPr>
          <a:xfrm>
            <a:off x="7315200" y="114300"/>
            <a:ext cx="1624012" cy="389334"/>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Estudio Michelson</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280"/>
              </a:spcBef>
              <a:spcAft>
                <a:spcPts val="0"/>
              </a:spcAft>
              <a:buClr>
                <a:schemeClr val="lt1"/>
              </a:buClr>
              <a:buSzPts val="1400"/>
              <a:buFont typeface="Arimo"/>
              <a:buNone/>
            </a:pPr>
            <a:r>
              <a:rPr lang="es-419" sz="1400" b="0" i="0" u="none" strike="noStrike" cap="none">
                <a:solidFill>
                  <a:schemeClr val="lt1"/>
                </a:solidFill>
                <a:latin typeface="Arimo"/>
                <a:ea typeface="Arimo"/>
                <a:cs typeface="Arimo"/>
                <a:sym typeface="Arimo"/>
              </a:rPr>
              <a:t>Abogados</a:t>
            </a:r>
            <a:endParaRPr sz="1400" b="0" i="0" u="none" strike="noStrike" cap="none">
              <a:solidFill>
                <a:srgbClr val="000000"/>
              </a:solidFill>
              <a:latin typeface="Arial"/>
              <a:ea typeface="Arial"/>
              <a:cs typeface="Arial"/>
              <a:sym typeface="Arial"/>
            </a:endParaRPr>
          </a:p>
        </p:txBody>
      </p:sp>
      <p:sp>
        <p:nvSpPr>
          <p:cNvPr id="326" name="Google Shape;326;p35"/>
          <p:cNvSpPr txBox="1"/>
          <p:nvPr/>
        </p:nvSpPr>
        <p:spPr>
          <a:xfrm>
            <a:off x="0" y="0"/>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419"/>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graphicFrame>
        <p:nvGraphicFramePr>
          <p:cNvPr id="331" name="Google Shape;331;p36"/>
          <p:cNvGraphicFramePr/>
          <p:nvPr/>
        </p:nvGraphicFramePr>
        <p:xfrm>
          <a:off x="0" y="114300"/>
          <a:ext cx="8959200" cy="3886200"/>
        </p:xfrm>
        <a:graphic>
          <a:graphicData uri="http://schemas.openxmlformats.org/drawingml/2006/table">
            <a:tbl>
              <a:tblPr bandRow="1" bandCol="1">
                <a:noFill/>
                <a:tableStyleId>{7712C389-0AA1-4DBC-80DD-82D5B4E7EC84}</a:tableStyleId>
              </a:tblPr>
              <a:tblGrid>
                <a:gridCol w="2735575"/>
                <a:gridCol w="6223625"/>
              </a:tblGrid>
              <a:tr h="190500">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Laudo </a:t>
                      </a:r>
                      <a:endParaRPr sz="1500" u="none" strike="noStrike" cap="none">
                        <a:solidFill>
                          <a:schemeClr val="lt1"/>
                        </a:solidFill>
                      </a:endParaRPr>
                    </a:p>
                  </a:txBody>
                  <a:tcPr marL="68575" marR="68575" marT="0" marB="0"/>
                </a:tc>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Decisión de los árbitros; excluye las resoluciones de las instituciones administradoras del arbitraje.</a:t>
                      </a:r>
                      <a:endParaRPr sz="1500" u="none" strike="noStrike" cap="none">
                        <a:solidFill>
                          <a:schemeClr val="lt1"/>
                        </a:solidFill>
                      </a:endParaRPr>
                    </a:p>
                    <a:p>
                      <a:pPr marL="0" marR="0" lvl="0" indent="0" algn="l" rtl="0">
                        <a:lnSpc>
                          <a:spcPct val="100000"/>
                        </a:lnSpc>
                        <a:spcBef>
                          <a:spcPts val="0"/>
                        </a:spcBef>
                        <a:spcAft>
                          <a:spcPts val="0"/>
                        </a:spcAft>
                        <a:buClr>
                          <a:srgbClr val="000000"/>
                        </a:buClr>
                        <a:buSzPts val="1500"/>
                        <a:buFont typeface="Arial"/>
                        <a:buNone/>
                      </a:pPr>
                      <a:endParaRPr sz="1500" u="none" strike="noStrike" cap="none">
                        <a:solidFill>
                          <a:schemeClr val="lt1"/>
                        </a:solidFill>
                      </a:endParaRPr>
                    </a:p>
                  </a:txBody>
                  <a:tcPr marL="68575" marR="68575" marT="0" marB="0"/>
                </a:tc>
              </a:tr>
              <a:tr h="190500">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Laudo Final</a:t>
                      </a:r>
                      <a:endParaRPr sz="1500" u="none" strike="noStrike" cap="none">
                        <a:solidFill>
                          <a:schemeClr val="lt1"/>
                        </a:solidFill>
                      </a:endParaRPr>
                    </a:p>
                  </a:txBody>
                  <a:tcPr marL="68575" marR="68575" marT="0" marB="0"/>
                </a:tc>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Resuelve sobre las cuestiones de fondo después de tramitado el procedimiento.</a:t>
                      </a:r>
                      <a:endParaRPr sz="1500" u="none" strike="noStrike" cap="none">
                        <a:solidFill>
                          <a:schemeClr val="lt1"/>
                        </a:solidFill>
                      </a:endParaRPr>
                    </a:p>
                    <a:p>
                      <a:pPr marL="0" marR="0" lvl="0" indent="0" algn="l" rtl="0">
                        <a:lnSpc>
                          <a:spcPct val="100000"/>
                        </a:lnSpc>
                        <a:spcBef>
                          <a:spcPts val="0"/>
                        </a:spcBef>
                        <a:spcAft>
                          <a:spcPts val="0"/>
                        </a:spcAft>
                        <a:buClr>
                          <a:srgbClr val="000000"/>
                        </a:buClr>
                        <a:buSzPts val="1500"/>
                        <a:buFont typeface="Arial"/>
                        <a:buNone/>
                      </a:pPr>
                      <a:endParaRPr sz="1500" u="none" strike="noStrike" cap="none">
                        <a:solidFill>
                          <a:schemeClr val="lt1"/>
                        </a:solidFill>
                      </a:endParaRPr>
                    </a:p>
                  </a:txBody>
                  <a:tcPr marL="68575" marR="68575" marT="0" marB="0"/>
                </a:tc>
              </a:tr>
              <a:tr h="190500">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Laudo Preliminar</a:t>
                      </a:r>
                      <a:endParaRPr sz="1500" u="none" strike="noStrike" cap="none">
                        <a:solidFill>
                          <a:schemeClr val="lt1"/>
                        </a:solidFill>
                      </a:endParaRPr>
                    </a:p>
                  </a:txBody>
                  <a:tcPr marL="68575" marR="68575" marT="0" marB="0"/>
                </a:tc>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Se dicta en una etapa anterior a la conclusión del procedimiento.</a:t>
                      </a:r>
                      <a:endParaRPr sz="1500" u="none" strike="noStrike" cap="none">
                        <a:solidFill>
                          <a:schemeClr val="lt1"/>
                        </a:solidFill>
                      </a:endParaRPr>
                    </a:p>
                    <a:p>
                      <a:pPr marL="0" marR="0" lvl="0" indent="0" algn="l" rtl="0">
                        <a:lnSpc>
                          <a:spcPct val="100000"/>
                        </a:lnSpc>
                        <a:spcBef>
                          <a:spcPts val="0"/>
                        </a:spcBef>
                        <a:spcAft>
                          <a:spcPts val="0"/>
                        </a:spcAft>
                        <a:buClr>
                          <a:srgbClr val="000000"/>
                        </a:buClr>
                        <a:buSzPts val="1500"/>
                        <a:buFont typeface="Arial"/>
                        <a:buNone/>
                      </a:pPr>
                      <a:endParaRPr sz="1500" u="none" strike="noStrike" cap="none">
                        <a:solidFill>
                          <a:schemeClr val="lt1"/>
                        </a:solidFill>
                      </a:endParaRPr>
                    </a:p>
                  </a:txBody>
                  <a:tcPr marL="68575" marR="68575" marT="0" marB="0"/>
                </a:tc>
              </a:tr>
              <a:tr h="190500">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Laudo Interlocutorio</a:t>
                      </a:r>
                      <a:endParaRPr sz="1500" u="none" strike="noStrike" cap="none">
                        <a:solidFill>
                          <a:schemeClr val="lt1"/>
                        </a:solidFill>
                      </a:endParaRPr>
                    </a:p>
                  </a:txBody>
                  <a:tcPr marL="68575" marR="68575" marT="0" marB="0"/>
                </a:tc>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También laudo incidental, es el laudo preliminar que </a:t>
                      </a:r>
                      <a:r>
                        <a:rPr lang="es-419" sz="1500" b="1" u="none" strike="noStrike" cap="none">
                          <a:solidFill>
                            <a:schemeClr val="lt1"/>
                          </a:solidFill>
                        </a:rPr>
                        <a:t>versa sobre una cuestión que tiene aptitud para poner fin a la instancia arbitral.</a:t>
                      </a:r>
                      <a:endParaRPr sz="1500" b="1" u="none" strike="noStrike" cap="none">
                        <a:solidFill>
                          <a:schemeClr val="lt1"/>
                        </a:solidFill>
                      </a:endParaRPr>
                    </a:p>
                    <a:p>
                      <a:pPr marL="0" marR="0" lvl="0" indent="0" algn="l" rtl="0">
                        <a:lnSpc>
                          <a:spcPct val="100000"/>
                        </a:lnSpc>
                        <a:spcBef>
                          <a:spcPts val="0"/>
                        </a:spcBef>
                        <a:spcAft>
                          <a:spcPts val="0"/>
                        </a:spcAft>
                        <a:buClr>
                          <a:srgbClr val="000000"/>
                        </a:buClr>
                        <a:buSzPts val="1500"/>
                        <a:buFont typeface="Arial"/>
                        <a:buNone/>
                      </a:pPr>
                      <a:endParaRPr sz="1500" u="none" strike="noStrike" cap="none">
                        <a:solidFill>
                          <a:schemeClr val="lt1"/>
                        </a:solidFill>
                      </a:endParaRPr>
                    </a:p>
                  </a:txBody>
                  <a:tcPr marL="68575" marR="68575" marT="0" marB="0"/>
                </a:tc>
              </a:tr>
              <a:tr h="190500">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Laudo Parcial</a:t>
                      </a:r>
                      <a:endParaRPr sz="1500" u="none" strike="noStrike" cap="none">
                        <a:solidFill>
                          <a:schemeClr val="lt1"/>
                        </a:solidFill>
                      </a:endParaRPr>
                    </a:p>
                  </a:txBody>
                  <a:tcPr marL="68575" marR="68575" marT="0" marB="0"/>
                </a:tc>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Resuelve alguna o algunas cuestiones de fondo, pero que </a:t>
                      </a:r>
                      <a:r>
                        <a:rPr lang="es-419" sz="1500" u="sng" strike="noStrike" cap="none">
                          <a:solidFill>
                            <a:schemeClr val="lt1"/>
                          </a:solidFill>
                        </a:rPr>
                        <a:t>no impide la continuación del procedimiento si como consecuencia del laudo parcial subsistien temas de fondo insolutos.</a:t>
                      </a:r>
                      <a:endParaRPr sz="1500" u="sng" strike="noStrike" cap="none">
                        <a:solidFill>
                          <a:schemeClr val="lt1"/>
                        </a:solidFill>
                      </a:endParaRPr>
                    </a:p>
                    <a:p>
                      <a:pPr marL="0" marR="0" lvl="0" indent="0" algn="l" rtl="0">
                        <a:lnSpc>
                          <a:spcPct val="100000"/>
                        </a:lnSpc>
                        <a:spcBef>
                          <a:spcPts val="0"/>
                        </a:spcBef>
                        <a:spcAft>
                          <a:spcPts val="0"/>
                        </a:spcAft>
                        <a:buClr>
                          <a:srgbClr val="000000"/>
                        </a:buClr>
                        <a:buSzPts val="1500"/>
                        <a:buFont typeface="Arial"/>
                        <a:buNone/>
                      </a:pPr>
                      <a:endParaRPr sz="1500" u="none" strike="noStrike" cap="none">
                        <a:solidFill>
                          <a:schemeClr val="lt1"/>
                        </a:solidFill>
                      </a:endParaRPr>
                    </a:p>
                  </a:txBody>
                  <a:tcPr marL="68575" marR="68575" marT="0" marB="0"/>
                </a:tc>
              </a:tr>
              <a:tr h="438075">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Orden Procesal</a:t>
                      </a:r>
                      <a:endParaRPr sz="1500" u="none" strike="noStrike" cap="none">
                        <a:solidFill>
                          <a:schemeClr val="lt1"/>
                        </a:solidFill>
                      </a:endParaRPr>
                    </a:p>
                  </a:txBody>
                  <a:tcPr marL="68575" marR="68575" marT="0" marB="0"/>
                </a:tc>
                <a:tc>
                  <a:txBody>
                    <a:bodyPr/>
                    <a:lstStyle/>
                    <a:p>
                      <a:pPr marL="0" marR="0" lvl="0" indent="0" algn="l" rtl="0">
                        <a:lnSpc>
                          <a:spcPct val="100000"/>
                        </a:lnSpc>
                        <a:spcBef>
                          <a:spcPts val="0"/>
                        </a:spcBef>
                        <a:spcAft>
                          <a:spcPts val="0"/>
                        </a:spcAft>
                        <a:buClr>
                          <a:srgbClr val="000000"/>
                        </a:buClr>
                        <a:buSzPts val="1500"/>
                        <a:buFont typeface="Arial"/>
                        <a:buNone/>
                      </a:pPr>
                      <a:r>
                        <a:rPr lang="es-419" sz="1500" u="none" strike="noStrike" cap="none">
                          <a:solidFill>
                            <a:schemeClr val="lt1"/>
                          </a:solidFill>
                        </a:rPr>
                        <a:t>También de procedimiento, es la decisión sobre </a:t>
                      </a:r>
                      <a:r>
                        <a:rPr lang="es-419" sz="1500" u="sng" strike="noStrike" cap="none">
                          <a:solidFill>
                            <a:schemeClr val="lt1"/>
                          </a:solidFill>
                        </a:rPr>
                        <a:t>cualquier materia que no tiene aptitud para poner fin a la instancia arbitral.</a:t>
                      </a:r>
                      <a:endParaRPr sz="1500" u="sng" strike="noStrike" cap="none">
                        <a:solidFill>
                          <a:schemeClr val="lt1"/>
                        </a:solidFill>
                      </a:endParaRPr>
                    </a:p>
                  </a:txBody>
                  <a:tcPr marL="68575" marR="68575" marT="0" marB="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37"/>
          <p:cNvSpPr txBox="1">
            <a:spLocks noGrp="1"/>
          </p:cNvSpPr>
          <p:nvPr>
            <p:ph type="title"/>
          </p:nvPr>
        </p:nvSpPr>
        <p:spPr>
          <a:xfrm>
            <a:off x="517150" y="307284"/>
            <a:ext cx="8229600" cy="854700"/>
          </a:xfrm>
          <a:prstGeom prst="rect">
            <a:avLst/>
          </a:prstGeom>
          <a:noFill/>
          <a:ln>
            <a:noFill/>
          </a:ln>
        </p:spPr>
        <p:txBody>
          <a:bodyPr spcFirstLastPara="1" wrap="square" lIns="91425" tIns="45700" rIns="91425" bIns="45700" anchor="ctr" anchorCtr="1">
            <a:noAutofit/>
          </a:bodyPr>
          <a:lstStyle/>
          <a:p>
            <a:pPr marL="0" lvl="0" indent="0" algn="ctr" rtl="0">
              <a:lnSpc>
                <a:spcPct val="100000"/>
              </a:lnSpc>
              <a:spcBef>
                <a:spcPts val="0"/>
              </a:spcBef>
              <a:spcAft>
                <a:spcPts val="0"/>
              </a:spcAft>
              <a:buSzPts val="1400"/>
              <a:buNone/>
            </a:pPr>
            <a:r>
              <a:rPr lang="es-419" sz="4300"/>
              <a:t>Efecto de cosa juzgada del laudo</a:t>
            </a:r>
            <a:endParaRPr sz="3900"/>
          </a:p>
        </p:txBody>
      </p:sp>
      <p:sp>
        <p:nvSpPr>
          <p:cNvPr id="337" name="Google Shape;337;p37"/>
          <p:cNvSpPr txBox="1">
            <a:spLocks noGrp="1"/>
          </p:cNvSpPr>
          <p:nvPr>
            <p:ph type="body" idx="1"/>
          </p:nvPr>
        </p:nvSpPr>
        <p:spPr>
          <a:xfrm>
            <a:off x="457200" y="1200150"/>
            <a:ext cx="8229600" cy="3838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350"/>
              <a:buNone/>
            </a:pPr>
            <a:r>
              <a:rPr lang="es-419" sz="1700"/>
              <a:t>-El efecto de cosa juzgada se proyecta en tres dimensiones:</a:t>
            </a:r>
            <a:endParaRPr sz="1700"/>
          </a:p>
          <a:p>
            <a:pPr marL="0" lvl="0" indent="0" algn="l" rtl="0">
              <a:lnSpc>
                <a:spcPct val="100000"/>
              </a:lnSpc>
              <a:spcBef>
                <a:spcPts val="360"/>
              </a:spcBef>
              <a:spcAft>
                <a:spcPts val="0"/>
              </a:spcAft>
              <a:buSzPts val="1350"/>
              <a:buNone/>
            </a:pPr>
            <a:r>
              <a:rPr lang="es-419" sz="1700" b="1"/>
              <a:t>(1) </a:t>
            </a:r>
            <a:r>
              <a:rPr lang="es-419" sz="1700"/>
              <a:t>efecto del laudo respecto de las controversias existentes entre las partes;</a:t>
            </a:r>
            <a:endParaRPr sz="1700"/>
          </a:p>
          <a:p>
            <a:pPr marL="0" lvl="0" indent="0" algn="l" rtl="0">
              <a:lnSpc>
                <a:spcPct val="100000"/>
              </a:lnSpc>
              <a:spcBef>
                <a:spcPts val="360"/>
              </a:spcBef>
              <a:spcAft>
                <a:spcPts val="0"/>
              </a:spcAft>
              <a:buSzPts val="1350"/>
              <a:buNone/>
            </a:pPr>
            <a:r>
              <a:rPr lang="es-419" sz="1700" b="1"/>
              <a:t>(2)</a:t>
            </a:r>
            <a:r>
              <a:rPr lang="es-419" sz="1700"/>
              <a:t> efecto sobre futuras controversias que puedan suscitarse entre ella; y</a:t>
            </a:r>
            <a:endParaRPr sz="1700"/>
          </a:p>
          <a:p>
            <a:pPr marL="0" lvl="0" indent="0" algn="l" rtl="0">
              <a:lnSpc>
                <a:spcPct val="100000"/>
              </a:lnSpc>
              <a:spcBef>
                <a:spcPts val="360"/>
              </a:spcBef>
              <a:spcAft>
                <a:spcPts val="0"/>
              </a:spcAft>
              <a:buSzPts val="1350"/>
              <a:buNone/>
            </a:pPr>
            <a:r>
              <a:rPr lang="es-419" sz="1700" b="1"/>
              <a:t>(3) </a:t>
            </a:r>
            <a:r>
              <a:rPr lang="es-419" sz="1700"/>
              <a:t>efecto respecto de terceros.</a:t>
            </a:r>
            <a:endParaRPr sz="1700"/>
          </a:p>
          <a:p>
            <a:pPr marL="0" lvl="0" indent="0" algn="l" rtl="0">
              <a:lnSpc>
                <a:spcPct val="100000"/>
              </a:lnSpc>
              <a:spcBef>
                <a:spcPts val="360"/>
              </a:spcBef>
              <a:spcAft>
                <a:spcPts val="0"/>
              </a:spcAft>
              <a:buSzPts val="1350"/>
              <a:buNone/>
            </a:pPr>
            <a:endParaRPr sz="1700"/>
          </a:p>
          <a:p>
            <a:pPr marL="0" lvl="0" indent="0" algn="just" rtl="0">
              <a:lnSpc>
                <a:spcPct val="100000"/>
              </a:lnSpc>
              <a:spcBef>
                <a:spcPts val="360"/>
              </a:spcBef>
              <a:spcAft>
                <a:spcPts val="0"/>
              </a:spcAft>
              <a:buSzPts val="1350"/>
              <a:buNone/>
            </a:pPr>
            <a:r>
              <a:rPr lang="es-419" sz="1700"/>
              <a:t>-Controversias existentes </a:t>
            </a:r>
            <a:endParaRPr sz="1700"/>
          </a:p>
          <a:p>
            <a:pPr marL="0" lvl="0" indent="0" algn="just" rtl="0">
              <a:lnSpc>
                <a:spcPct val="100000"/>
              </a:lnSpc>
              <a:spcBef>
                <a:spcPts val="360"/>
              </a:spcBef>
              <a:spcAft>
                <a:spcPts val="0"/>
              </a:spcAft>
              <a:buSzPts val="1350"/>
              <a:buNone/>
            </a:pPr>
            <a:r>
              <a:rPr lang="es-419" sz="1700"/>
              <a:t>Respecto a las partes mismas, el laudo resuelve las controversias surgidas entre las partes que fueron sometidas a arbitraje. Si una de las partes iniciara una acción judicial contra la otra en relación con el objeto del arbitraje, basándose en la misma pretensión el tribunal judicial debería desestimar la acción en razón de que las cuestiones controvertidas ya han sido resueltas con efecto de cosa juzgada.</a:t>
            </a:r>
            <a:endParaRPr sz="1700"/>
          </a:p>
          <a:p>
            <a:pPr marL="0" lvl="0" indent="0" algn="just" rtl="0">
              <a:lnSpc>
                <a:spcPct val="100000"/>
              </a:lnSpc>
              <a:spcBef>
                <a:spcPts val="360"/>
              </a:spcBef>
              <a:spcAft>
                <a:spcPts val="0"/>
              </a:spcAft>
              <a:buSzPts val="1350"/>
              <a:buNone/>
            </a:pPr>
            <a:r>
              <a:rPr lang="es-419" sz="1900"/>
              <a:t>Si el laudo fuera inválido y el tribunal judicial competente lo anulara, no tendrá efectos de cosa juzgada en futuros procesos.</a:t>
            </a:r>
            <a:endParaRPr sz="39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8"/>
          <p:cNvSpPr txBox="1">
            <a:spLocks noGrp="1"/>
          </p:cNvSpPr>
          <p:nvPr>
            <p:ph type="body" idx="1"/>
          </p:nvPr>
        </p:nvSpPr>
        <p:spPr>
          <a:xfrm>
            <a:off x="526900" y="278775"/>
            <a:ext cx="8296500" cy="50181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360"/>
              </a:spcBef>
              <a:spcAft>
                <a:spcPts val="0"/>
              </a:spcAft>
              <a:buSzPts val="1350"/>
              <a:buNone/>
            </a:pPr>
            <a:r>
              <a:rPr lang="es-419" sz="1800"/>
              <a:t>CONTROVERSIAS POSTERIORES</a:t>
            </a:r>
            <a:endParaRPr sz="1600"/>
          </a:p>
          <a:p>
            <a:pPr marL="0" lvl="0" indent="0" algn="l" rtl="0">
              <a:lnSpc>
                <a:spcPct val="100000"/>
              </a:lnSpc>
              <a:spcBef>
                <a:spcPts val="360"/>
              </a:spcBef>
              <a:spcAft>
                <a:spcPts val="0"/>
              </a:spcAft>
              <a:buSzPts val="1350"/>
              <a:buNone/>
            </a:pPr>
            <a:endParaRPr sz="1600"/>
          </a:p>
          <a:p>
            <a:pPr marL="0" lvl="0" indent="0" algn="l" rtl="0">
              <a:lnSpc>
                <a:spcPct val="100000"/>
              </a:lnSpc>
              <a:spcBef>
                <a:spcPts val="360"/>
              </a:spcBef>
              <a:spcAft>
                <a:spcPts val="0"/>
              </a:spcAft>
              <a:buSzPts val="1350"/>
              <a:buNone/>
            </a:pPr>
            <a:r>
              <a:rPr lang="es-419" sz="1700"/>
              <a:t>Cuando se suscitan controversias posteriores entre las mismas partes, se plantean cuestiones más complejas. La teoría del stare decisis en el ámbito del arbitraje no será vinculante respecto de futuras controversias que pudieran surgir entre las mismas partes. Ello no significa que la decisión previa será necesariamente irrelevante para la resolución de una controversia, especialmente en lo referente a los efectos de cosa juzgada.</a:t>
            </a:r>
            <a:endParaRPr sz="1700"/>
          </a:p>
          <a:p>
            <a:pPr marL="0" lvl="0" indent="0" algn="l" rtl="0">
              <a:lnSpc>
                <a:spcPct val="100000"/>
              </a:lnSpc>
              <a:spcBef>
                <a:spcPts val="360"/>
              </a:spcBef>
              <a:spcAft>
                <a:spcPts val="0"/>
              </a:spcAft>
              <a:buSzPts val="1350"/>
              <a:buNone/>
            </a:pPr>
            <a:r>
              <a:rPr lang="es-419" sz="1700"/>
              <a:t>Los tribunales judiciales de EEUU han aplicado el principio de cosa juzgada (preclusión de acciones) para impedir que se formulen reclamaciones que podrían haberse planteado en un proceso arbitral anterior, pero no se plantearon. Del mismo modo, han aplicado el Estoppel colateral (preclusión de cuestiones) para evitar que se introduzcan cuestiones ante la justicia que hubieran sido previamente decididas de manera íntegra y justa en un proceso arbitral, y han rechazado la idea de que las diferencias procedimentales existentes entre un proceso arbitral y uno judicial obstan a la aplicación al laudo arbitral de la teoría de la preclusión de cuestiones. No obstante, aun en caso que el laudo no tenga carácter preclusivo, puede ser admitido como medio de prueba.</a:t>
            </a:r>
            <a:endParaRPr sz="17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39"/>
          <p:cNvSpPr txBox="1">
            <a:spLocks noGrp="1"/>
          </p:cNvSpPr>
          <p:nvPr>
            <p:ph type="title"/>
          </p:nvPr>
        </p:nvSpPr>
        <p:spPr>
          <a:xfrm>
            <a:off x="650400" y="66950"/>
            <a:ext cx="8036400" cy="726900"/>
          </a:xfrm>
          <a:prstGeom prst="rect">
            <a:avLst/>
          </a:prstGeom>
          <a:noFill/>
          <a:ln>
            <a:noFill/>
          </a:ln>
        </p:spPr>
        <p:txBody>
          <a:bodyPr spcFirstLastPara="1" wrap="square" lIns="91425" tIns="45700" rIns="91425" bIns="45700" anchor="ctr" anchorCtr="1">
            <a:noAutofit/>
          </a:bodyPr>
          <a:lstStyle/>
          <a:p>
            <a:pPr marL="0" lvl="0" indent="0" algn="ctr" rtl="0">
              <a:lnSpc>
                <a:spcPct val="100000"/>
              </a:lnSpc>
              <a:spcBef>
                <a:spcPts val="0"/>
              </a:spcBef>
              <a:spcAft>
                <a:spcPts val="0"/>
              </a:spcAft>
              <a:buSzPts val="1400"/>
              <a:buNone/>
            </a:pPr>
            <a:r>
              <a:rPr lang="es-419" sz="3400"/>
              <a:t>Efecto del laudo respecto de terceros</a:t>
            </a:r>
            <a:endParaRPr sz="3400"/>
          </a:p>
        </p:txBody>
      </p:sp>
      <p:sp>
        <p:nvSpPr>
          <p:cNvPr id="348" name="Google Shape;348;p39"/>
          <p:cNvSpPr txBox="1">
            <a:spLocks noGrp="1"/>
          </p:cNvSpPr>
          <p:nvPr>
            <p:ph type="body" idx="1"/>
          </p:nvPr>
        </p:nvSpPr>
        <p:spPr>
          <a:xfrm>
            <a:off x="457200" y="917775"/>
            <a:ext cx="8283300" cy="40947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360"/>
              </a:spcBef>
              <a:spcAft>
                <a:spcPts val="0"/>
              </a:spcAft>
              <a:buSzPts val="1350"/>
              <a:buNone/>
            </a:pPr>
            <a:r>
              <a:rPr lang="es-419" sz="1800"/>
              <a:t>El tribunal arbitral</a:t>
            </a:r>
            <a:r>
              <a:rPr lang="es-419" sz="1800" b="1" u="sng"/>
              <a:t> no posee la facultad </a:t>
            </a:r>
            <a:r>
              <a:rPr lang="es-419" sz="1800"/>
              <a:t>de dictar órdenes ni de impartir instrucciones respecto de personas que no sean partes del acuerdo de arbitraje, salvo que así lo hubieran consentido de alguna manera que permita inferir que, sin convertirse en partes del acuerdo, tenían la intención de obligarse por el laudo.</a:t>
            </a:r>
            <a:endParaRPr sz="1800"/>
          </a:p>
          <a:p>
            <a:pPr marL="0" lvl="0" indent="0" algn="just" rtl="0">
              <a:lnSpc>
                <a:spcPct val="100000"/>
              </a:lnSpc>
              <a:spcBef>
                <a:spcPts val="360"/>
              </a:spcBef>
              <a:spcAft>
                <a:spcPts val="0"/>
              </a:spcAft>
              <a:buSzPts val="1350"/>
              <a:buNone/>
            </a:pPr>
            <a:r>
              <a:rPr lang="es-419" sz="1800" b="1" u="sng"/>
              <a:t>De ello se desprende que el laudo no puede conferir derechos ni imponer obligaciones en forma directa a una persona que no sea parte del acuerdo de arbitraje.</a:t>
            </a:r>
            <a:endParaRPr sz="1800" b="1" u="sng"/>
          </a:p>
          <a:p>
            <a:pPr marL="0" lvl="0" indent="0" algn="just" rtl="0">
              <a:lnSpc>
                <a:spcPct val="100000"/>
              </a:lnSpc>
              <a:spcBef>
                <a:spcPts val="360"/>
              </a:spcBef>
              <a:spcAft>
                <a:spcPts val="0"/>
              </a:spcAft>
              <a:buSzPts val="1350"/>
              <a:buNone/>
            </a:pPr>
            <a:r>
              <a:rPr lang="es-419" sz="1800"/>
              <a:t>El laudo puede en muchos casos tener efectos indirectos importantes en personas que no intervinieron en el arbitraje.</a:t>
            </a:r>
            <a:endParaRPr sz="1800"/>
          </a:p>
          <a:p>
            <a:pPr marL="0" lvl="0" indent="0" algn="just" rtl="0">
              <a:lnSpc>
                <a:spcPct val="100000"/>
              </a:lnSpc>
              <a:spcBef>
                <a:spcPts val="360"/>
              </a:spcBef>
              <a:spcAft>
                <a:spcPts val="0"/>
              </a:spcAft>
              <a:buSzPts val="1350"/>
              <a:buNone/>
            </a:pPr>
            <a:r>
              <a:rPr lang="es-419" sz="1800" b="1"/>
              <a:t>El laudo no tendrá autoridad de cosa juzgada respecto de reclamaciones posteriores contra el tercero, pero será un importante medio de persuasión.</a:t>
            </a:r>
            <a:r>
              <a:rPr lang="es-419" sz="1800"/>
              <a:t>v.g. Es posible que un laudo dictado en contra de unas de las personas solidariamente responsables libere en los hechos a la otra parte solidaria de su responsabilidad.</a:t>
            </a:r>
            <a:endParaRPr sz="1800"/>
          </a:p>
          <a:p>
            <a:pPr marL="0" lvl="0" indent="0" algn="l" rtl="0">
              <a:lnSpc>
                <a:spcPct val="100000"/>
              </a:lnSpc>
              <a:spcBef>
                <a:spcPts val="360"/>
              </a:spcBef>
              <a:spcAft>
                <a:spcPts val="0"/>
              </a:spcAft>
              <a:buSzPts val="1350"/>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40"/>
          <p:cNvSpPr txBox="1">
            <a:spLocks noGrp="1"/>
          </p:cNvSpPr>
          <p:nvPr>
            <p:ph type="title"/>
          </p:nvPr>
        </p:nvSpPr>
        <p:spPr>
          <a:xfrm>
            <a:off x="483875" y="91125"/>
            <a:ext cx="8520600" cy="572700"/>
          </a:xfrm>
          <a:prstGeom prst="rect">
            <a:avLst/>
          </a:prstGeom>
        </p:spPr>
        <p:txBody>
          <a:bodyPr spcFirstLastPara="1" wrap="square" lIns="91425" tIns="91425" rIns="91425" bIns="91425" anchor="t" anchorCtr="0">
            <a:normAutofit fontScale="90000"/>
          </a:bodyPr>
          <a:lstStyle/>
          <a:p>
            <a:pPr marL="0" lvl="0" indent="0" algn="ctr" rtl="0">
              <a:lnSpc>
                <a:spcPct val="80000"/>
              </a:lnSpc>
              <a:spcBef>
                <a:spcPts val="0"/>
              </a:spcBef>
              <a:spcAft>
                <a:spcPts val="0"/>
              </a:spcAft>
              <a:buClr>
                <a:schemeClr val="dk1"/>
              </a:buClr>
              <a:buSzPct val="45833"/>
              <a:buFont typeface="Arial"/>
              <a:buNone/>
            </a:pPr>
            <a:r>
              <a:rPr lang="es-419" sz="2400" b="1">
                <a:latin typeface="Tahoma"/>
                <a:ea typeface="Tahoma"/>
                <a:cs typeface="Tahoma"/>
                <a:sym typeface="Tahoma"/>
              </a:rPr>
              <a:t>La imposición de costas y los honorarios en el proceso arbitral</a:t>
            </a:r>
            <a:endParaRPr/>
          </a:p>
        </p:txBody>
      </p:sp>
      <p:sp>
        <p:nvSpPr>
          <p:cNvPr id="354" name="Google Shape;354;p40"/>
          <p:cNvSpPr txBox="1">
            <a:spLocks noGrp="1"/>
          </p:cNvSpPr>
          <p:nvPr>
            <p:ph type="body" idx="1"/>
          </p:nvPr>
        </p:nvSpPr>
        <p:spPr>
          <a:xfrm>
            <a:off x="311700" y="863550"/>
            <a:ext cx="8520600" cy="3416400"/>
          </a:xfrm>
          <a:prstGeom prst="rect">
            <a:avLst/>
          </a:prstGeom>
        </p:spPr>
        <p:txBody>
          <a:bodyPr spcFirstLastPara="1" wrap="square" lIns="91425" tIns="91425" rIns="91425" bIns="91425" anchor="t" anchorCtr="0">
            <a:noAutofit/>
          </a:bodyPr>
          <a:lstStyle/>
          <a:p>
            <a:pPr marL="0" lvl="0" indent="0" algn="ctr" rtl="0">
              <a:lnSpc>
                <a:spcPct val="70000"/>
              </a:lnSpc>
              <a:spcBef>
                <a:spcPts val="0"/>
              </a:spcBef>
              <a:spcAft>
                <a:spcPts val="0"/>
              </a:spcAft>
              <a:buClr>
                <a:srgbClr val="DDDDDD"/>
              </a:buClr>
              <a:buSzPts val="780"/>
              <a:buFont typeface="Tahoma"/>
              <a:buNone/>
            </a:pPr>
            <a:r>
              <a:rPr lang="es-419" sz="980" b="1">
                <a:solidFill>
                  <a:schemeClr val="dk1"/>
                </a:solidFill>
                <a:latin typeface="Tahoma"/>
                <a:ea typeface="Tahoma"/>
                <a:cs typeface="Tahoma"/>
                <a:sym typeface="Tahoma"/>
              </a:rPr>
              <a:t> </a:t>
            </a:r>
            <a:r>
              <a:rPr lang="es-419" sz="980">
                <a:solidFill>
                  <a:schemeClr val="dk1"/>
                </a:solidFill>
                <a:latin typeface="Tahoma"/>
                <a:ea typeface="Tahoma"/>
                <a:cs typeface="Tahoma"/>
                <a:sym typeface="Tahoma"/>
              </a:rPr>
              <a:t/>
            </a:r>
            <a:br>
              <a:rPr lang="es-419" sz="980">
                <a:solidFill>
                  <a:schemeClr val="dk1"/>
                </a:solidFill>
                <a:latin typeface="Tahoma"/>
                <a:ea typeface="Tahoma"/>
                <a:cs typeface="Tahoma"/>
                <a:sym typeface="Tahoma"/>
              </a:rPr>
            </a:br>
            <a:endParaRPr sz="755">
              <a:solidFill>
                <a:schemeClr val="dk1"/>
              </a:solidFill>
            </a:endParaRPr>
          </a:p>
          <a:p>
            <a:pPr marL="0" lvl="0" indent="0" algn="just" rtl="0">
              <a:lnSpc>
                <a:spcPct val="105000"/>
              </a:lnSpc>
              <a:spcBef>
                <a:spcPts val="360"/>
              </a:spcBef>
              <a:spcAft>
                <a:spcPts val="0"/>
              </a:spcAft>
              <a:buClr>
                <a:srgbClr val="EAEAEA"/>
              </a:buClr>
              <a:buSzPts val="585"/>
              <a:buFont typeface="Tahoma"/>
              <a:buNone/>
            </a:pPr>
            <a:r>
              <a:rPr lang="es-419" sz="1395">
                <a:solidFill>
                  <a:schemeClr val="dk1"/>
                </a:solidFill>
                <a:latin typeface="Tahoma"/>
                <a:ea typeface="Tahoma"/>
                <a:cs typeface="Tahoma"/>
                <a:sym typeface="Tahoma"/>
              </a:rPr>
              <a:t>Art. 1658, párrafo f) del CCCN establece que se puede convenir el modo en que se deben distribuir o soportar los costos del arbitraje.</a:t>
            </a:r>
            <a:endParaRPr sz="1265">
              <a:solidFill>
                <a:schemeClr val="dk1"/>
              </a:solidFill>
            </a:endParaRPr>
          </a:p>
          <a:p>
            <a:pPr marL="0" lvl="0" indent="0" algn="just" rtl="0">
              <a:lnSpc>
                <a:spcPct val="105000"/>
              </a:lnSpc>
              <a:spcBef>
                <a:spcPts val="360"/>
              </a:spcBef>
              <a:spcAft>
                <a:spcPts val="0"/>
              </a:spcAft>
              <a:buClr>
                <a:schemeClr val="dk1"/>
              </a:buClr>
              <a:buSzPts val="585"/>
              <a:buFont typeface="Arial"/>
              <a:buNone/>
            </a:pPr>
            <a:endParaRPr sz="1295">
              <a:solidFill>
                <a:schemeClr val="dk1"/>
              </a:solidFill>
              <a:latin typeface="Tahoma"/>
              <a:ea typeface="Tahoma"/>
              <a:cs typeface="Tahoma"/>
              <a:sym typeface="Tahoma"/>
            </a:endParaRPr>
          </a:p>
          <a:p>
            <a:pPr marL="0" lvl="0" indent="0" algn="just" rtl="0">
              <a:lnSpc>
                <a:spcPct val="105000"/>
              </a:lnSpc>
              <a:spcBef>
                <a:spcPts val="360"/>
              </a:spcBef>
              <a:spcAft>
                <a:spcPts val="0"/>
              </a:spcAft>
              <a:buClr>
                <a:srgbClr val="EAEAEA"/>
              </a:buClr>
              <a:buSzPts val="585"/>
              <a:buFont typeface="Tahoma"/>
              <a:buNone/>
            </a:pPr>
            <a:r>
              <a:rPr lang="es-419" sz="1495">
                <a:solidFill>
                  <a:schemeClr val="dk1"/>
                </a:solidFill>
                <a:latin typeface="Tahoma"/>
                <a:ea typeface="Tahoma"/>
                <a:cs typeface="Tahoma"/>
                <a:sym typeface="Tahoma"/>
              </a:rPr>
              <a:t>Art. 1664 del CCCN.- Retribución de los árbitros. Las partes y los árbitros pueden pactar los honorarios de éstos  o el modo de determinarlos. Si no lo hicieran, la regulación se hace por el tribunal judicial de acuerdo a las reglas locales aplicables a la actividad extrajudicial de los abogados.</a:t>
            </a:r>
            <a:r>
              <a:rPr lang="es-419" sz="1295">
                <a:solidFill>
                  <a:schemeClr val="dk1"/>
                </a:solidFill>
                <a:latin typeface="Tahoma"/>
                <a:ea typeface="Tahoma"/>
                <a:cs typeface="Tahoma"/>
                <a:sym typeface="Tahoma"/>
              </a:rPr>
              <a:t> </a:t>
            </a:r>
            <a:endParaRPr sz="1165">
              <a:solidFill>
                <a:schemeClr val="dk1"/>
              </a:solidFill>
            </a:endParaRPr>
          </a:p>
          <a:p>
            <a:pPr marL="0" lvl="0" indent="0" algn="just" rtl="0">
              <a:lnSpc>
                <a:spcPct val="105000"/>
              </a:lnSpc>
              <a:spcBef>
                <a:spcPts val="360"/>
              </a:spcBef>
              <a:spcAft>
                <a:spcPts val="0"/>
              </a:spcAft>
              <a:buClr>
                <a:schemeClr val="dk1"/>
              </a:buClr>
              <a:buSzPts val="585"/>
              <a:buFont typeface="Arial"/>
              <a:buNone/>
            </a:pPr>
            <a:endParaRPr sz="1295">
              <a:solidFill>
                <a:schemeClr val="dk1"/>
              </a:solidFill>
              <a:latin typeface="Tahoma"/>
              <a:ea typeface="Tahoma"/>
              <a:cs typeface="Tahoma"/>
              <a:sym typeface="Tahoma"/>
            </a:endParaRPr>
          </a:p>
          <a:p>
            <a:pPr marL="0" lvl="0" indent="0" algn="just" rtl="0">
              <a:lnSpc>
                <a:spcPct val="105000"/>
              </a:lnSpc>
              <a:spcBef>
                <a:spcPts val="360"/>
              </a:spcBef>
              <a:spcAft>
                <a:spcPts val="0"/>
              </a:spcAft>
              <a:buSzPts val="358"/>
              <a:buNone/>
            </a:pPr>
            <a:r>
              <a:rPr lang="es-419" sz="1395">
                <a:solidFill>
                  <a:schemeClr val="dk1"/>
                </a:solidFill>
                <a:latin typeface="Tahoma"/>
                <a:ea typeface="Tahoma"/>
                <a:cs typeface="Tahoma"/>
                <a:sym typeface="Tahoma"/>
              </a:rPr>
              <a:t>Conforme la jurisprudencia referida al tema, como pauta orientadora para la fijación de honorarios en juicios arbitrales, se utilizan las escalas previstas en el Reglamento de Conciliación Facultativa y de Arbitraje de la Cámara de Comercio Internacional.</a:t>
            </a:r>
            <a:endParaRPr sz="1395">
              <a:solidFill>
                <a:schemeClr val="dk1"/>
              </a:solidFill>
              <a:latin typeface="Tahoma"/>
              <a:ea typeface="Tahoma"/>
              <a:cs typeface="Tahoma"/>
              <a:sym typeface="Tahoma"/>
            </a:endParaRPr>
          </a:p>
          <a:p>
            <a:pPr marL="0" lvl="0" indent="0" algn="just" rtl="0">
              <a:lnSpc>
                <a:spcPct val="70000"/>
              </a:lnSpc>
              <a:spcBef>
                <a:spcPts val="280"/>
              </a:spcBef>
              <a:spcAft>
                <a:spcPts val="0"/>
              </a:spcAft>
              <a:buClr>
                <a:srgbClr val="EAEAEA"/>
              </a:buClr>
              <a:buSzPts val="455"/>
              <a:buFont typeface="Tahoma"/>
              <a:buNone/>
            </a:pPr>
            <a:r>
              <a:rPr lang="es-419" sz="1265">
                <a:solidFill>
                  <a:schemeClr val="dk1"/>
                </a:solidFill>
                <a:highlight>
                  <a:srgbClr val="FFFF00"/>
                </a:highlight>
                <a:latin typeface="Tahoma"/>
                <a:ea typeface="Tahoma"/>
                <a:cs typeface="Tahoma"/>
                <a:sym typeface="Tahoma"/>
              </a:rPr>
              <a:t>Cassagne, Juan Carlos y otros c/ Manliba S.A. y otra (CS, diciembre 23-992)</a:t>
            </a:r>
            <a:endParaRPr sz="1265">
              <a:solidFill>
                <a:schemeClr val="dk1"/>
              </a:solidFill>
              <a:highlight>
                <a:srgbClr val="FFFF00"/>
              </a:highlight>
            </a:endParaRPr>
          </a:p>
          <a:p>
            <a:pPr marL="0" lvl="0" indent="0" algn="just" rtl="0">
              <a:lnSpc>
                <a:spcPct val="70000"/>
              </a:lnSpc>
              <a:spcBef>
                <a:spcPts val="280"/>
              </a:spcBef>
              <a:spcAft>
                <a:spcPts val="0"/>
              </a:spcAft>
              <a:buClr>
                <a:schemeClr val="dk1"/>
              </a:buClr>
              <a:buSzPts val="455"/>
              <a:buFont typeface="Arial"/>
              <a:buNone/>
            </a:pPr>
            <a:endParaRPr sz="1265">
              <a:solidFill>
                <a:schemeClr val="dk1"/>
              </a:solidFill>
              <a:highlight>
                <a:srgbClr val="FFFF00"/>
              </a:highlight>
              <a:latin typeface="Tahoma"/>
              <a:ea typeface="Tahoma"/>
              <a:cs typeface="Tahoma"/>
              <a:sym typeface="Tahoma"/>
            </a:endParaRPr>
          </a:p>
          <a:p>
            <a:pPr marL="0" lvl="0" indent="0" algn="just" rtl="0">
              <a:lnSpc>
                <a:spcPct val="70000"/>
              </a:lnSpc>
              <a:spcBef>
                <a:spcPts val="280"/>
              </a:spcBef>
              <a:spcAft>
                <a:spcPts val="0"/>
              </a:spcAft>
              <a:buClr>
                <a:srgbClr val="EAEAEA"/>
              </a:buClr>
              <a:buSzPts val="455"/>
              <a:buFont typeface="Tahoma"/>
              <a:buNone/>
            </a:pPr>
            <a:r>
              <a:rPr lang="es-419" sz="1265">
                <a:solidFill>
                  <a:schemeClr val="dk1"/>
                </a:solidFill>
                <a:highlight>
                  <a:srgbClr val="FFFF00"/>
                </a:highlight>
                <a:latin typeface="Tahoma"/>
                <a:ea typeface="Tahoma"/>
                <a:cs typeface="Tahoma"/>
                <a:sym typeface="Tahoma"/>
              </a:rPr>
              <a:t>Yacimientos Carboníferos Fiscales s/ Tribunal Arbitral (CS, noviembre 11-997)</a:t>
            </a:r>
            <a:endParaRPr sz="1265">
              <a:solidFill>
                <a:schemeClr val="dk1"/>
              </a:solidFill>
              <a:highlight>
                <a:srgbClr val="FFFF00"/>
              </a:highlight>
            </a:endParaRPr>
          </a:p>
          <a:p>
            <a:pPr marL="0" lvl="0" indent="0" algn="just" rtl="0">
              <a:lnSpc>
                <a:spcPct val="70000"/>
              </a:lnSpc>
              <a:spcBef>
                <a:spcPts val="280"/>
              </a:spcBef>
              <a:spcAft>
                <a:spcPts val="0"/>
              </a:spcAft>
              <a:buClr>
                <a:schemeClr val="dk1"/>
              </a:buClr>
              <a:buSzPts val="455"/>
              <a:buFont typeface="Arial"/>
              <a:buNone/>
            </a:pPr>
            <a:endParaRPr sz="1265">
              <a:solidFill>
                <a:schemeClr val="dk1"/>
              </a:solidFill>
              <a:highlight>
                <a:srgbClr val="FFFF00"/>
              </a:highlight>
              <a:latin typeface="Tahoma"/>
              <a:ea typeface="Tahoma"/>
              <a:cs typeface="Tahoma"/>
              <a:sym typeface="Tahoma"/>
            </a:endParaRPr>
          </a:p>
          <a:p>
            <a:pPr marL="0" lvl="0" indent="0" algn="just" rtl="0">
              <a:lnSpc>
                <a:spcPct val="70000"/>
              </a:lnSpc>
              <a:spcBef>
                <a:spcPts val="280"/>
              </a:spcBef>
              <a:spcAft>
                <a:spcPts val="0"/>
              </a:spcAft>
              <a:buClr>
                <a:srgbClr val="EAEAEA"/>
              </a:buClr>
              <a:buSzPts val="455"/>
              <a:buFont typeface="Tahoma"/>
              <a:buNone/>
            </a:pPr>
            <a:r>
              <a:rPr lang="es-419" sz="1265">
                <a:solidFill>
                  <a:schemeClr val="dk1"/>
                </a:solidFill>
                <a:highlight>
                  <a:srgbClr val="FFFF00"/>
                </a:highlight>
                <a:latin typeface="Tahoma"/>
                <a:ea typeface="Tahoma"/>
                <a:cs typeface="Tahoma"/>
                <a:sym typeface="Tahoma"/>
              </a:rPr>
              <a:t>Rocca, J. C. c/ Consultara S.A. s/ Ordinario (CS, mayo 31-999)</a:t>
            </a:r>
            <a:endParaRPr sz="1265">
              <a:solidFill>
                <a:schemeClr val="dk1"/>
              </a:solidFill>
              <a:highlight>
                <a:srgbClr val="FFFF00"/>
              </a:highlight>
            </a:endParaRPr>
          </a:p>
          <a:p>
            <a:pPr marL="0" lvl="0" indent="0" algn="just" rtl="0">
              <a:lnSpc>
                <a:spcPct val="70000"/>
              </a:lnSpc>
              <a:spcBef>
                <a:spcPts val="280"/>
              </a:spcBef>
              <a:spcAft>
                <a:spcPts val="0"/>
              </a:spcAft>
              <a:buClr>
                <a:schemeClr val="dk1"/>
              </a:buClr>
              <a:buSzPts val="455"/>
              <a:buFont typeface="Arial"/>
              <a:buNone/>
            </a:pPr>
            <a:endParaRPr sz="1265">
              <a:solidFill>
                <a:schemeClr val="dk1"/>
              </a:solidFill>
              <a:highlight>
                <a:srgbClr val="FFFF00"/>
              </a:highlight>
              <a:latin typeface="Tahoma"/>
              <a:ea typeface="Tahoma"/>
              <a:cs typeface="Tahoma"/>
              <a:sym typeface="Tahoma"/>
            </a:endParaRPr>
          </a:p>
          <a:p>
            <a:pPr marL="0" lvl="0" indent="0" algn="just" rtl="0">
              <a:lnSpc>
                <a:spcPct val="70000"/>
              </a:lnSpc>
              <a:spcBef>
                <a:spcPts val="280"/>
              </a:spcBef>
              <a:spcAft>
                <a:spcPts val="0"/>
              </a:spcAft>
              <a:buClr>
                <a:srgbClr val="EAEAEA"/>
              </a:buClr>
              <a:buSzPts val="455"/>
              <a:buFont typeface="Tahoma"/>
              <a:buNone/>
            </a:pPr>
            <a:r>
              <a:rPr lang="es-419" sz="1265">
                <a:solidFill>
                  <a:schemeClr val="dk1"/>
                </a:solidFill>
                <a:highlight>
                  <a:srgbClr val="FFFF00"/>
                </a:highlight>
                <a:latin typeface="Tahoma"/>
                <a:ea typeface="Tahoma"/>
                <a:cs typeface="Tahoma"/>
                <a:sym typeface="Tahoma"/>
              </a:rPr>
              <a:t>Blanco, Guillermo c/ Petroquimica Bahía Blanca s/ Recurso Ordinario (CS, abril 29-997)</a:t>
            </a:r>
            <a:endParaRPr sz="1395">
              <a:solidFill>
                <a:schemeClr val="dk1"/>
              </a:solidFill>
              <a:highlight>
                <a:srgbClr val="FFFF00"/>
              </a:highlight>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Rayas grises">
  <a:themeElements>
    <a:clrScheme name="Rayas gris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Órbita">
  <a:themeElements>
    <a:clrScheme name="Órbita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Rayas grises">
  <a:themeElements>
    <a:clrScheme name="Rayas gris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3293</Words>
  <Application>Microsoft Office PowerPoint</Application>
  <PresentationFormat>Presentación en pantalla (16:9)</PresentationFormat>
  <Paragraphs>202</Paragraphs>
  <Slides>29</Slides>
  <Notes>29</Notes>
  <HiddenSlides>0</HiddenSlides>
  <MMClips>0</MMClips>
  <ScaleCrop>false</ScaleCrop>
  <HeadingPairs>
    <vt:vector size="6" baseType="variant">
      <vt:variant>
        <vt:lpstr>Fuentes usadas</vt:lpstr>
      </vt:variant>
      <vt:variant>
        <vt:i4>5</vt:i4>
      </vt:variant>
      <vt:variant>
        <vt:lpstr>Tema</vt:lpstr>
      </vt:variant>
      <vt:variant>
        <vt:i4>4</vt:i4>
      </vt:variant>
      <vt:variant>
        <vt:lpstr>Títulos de diapositiva</vt:lpstr>
      </vt:variant>
      <vt:variant>
        <vt:i4>29</vt:i4>
      </vt:variant>
    </vt:vector>
  </HeadingPairs>
  <TitlesOfParts>
    <vt:vector size="38" baseType="lpstr">
      <vt:lpstr>Arial</vt:lpstr>
      <vt:lpstr>Arimo</vt:lpstr>
      <vt:lpstr>Verdana</vt:lpstr>
      <vt:lpstr>Noto Sans Symbols</vt:lpstr>
      <vt:lpstr>Tahoma</vt:lpstr>
      <vt:lpstr>Simple Light</vt:lpstr>
      <vt:lpstr>2_Rayas grises</vt:lpstr>
      <vt:lpstr>Órbita</vt:lpstr>
      <vt:lpstr>3_Rayas grises</vt:lpstr>
      <vt:lpstr>Colegio de Abogados de San Isidro</vt:lpstr>
      <vt:lpstr>Presentación de PowerPoint</vt:lpstr>
      <vt:lpstr>SECCIÓN IV                LAUDO ARBITRAL </vt:lpstr>
      <vt:lpstr>Contenido de los Laudos</vt:lpstr>
      <vt:lpstr>Presentación de PowerPoint</vt:lpstr>
      <vt:lpstr>Efecto de cosa juzgada del laudo</vt:lpstr>
      <vt:lpstr>Presentación de PowerPoint</vt:lpstr>
      <vt:lpstr>Efecto del laudo respecto de terceros</vt:lpstr>
      <vt:lpstr>La imposición de costas y los honorarios en el proceso arbitral</vt:lpstr>
      <vt:lpstr>Art 1664 del Código Civil y Comercial de la Nación</vt:lpstr>
      <vt:lpstr>Pérdida de Jurisdicción</vt:lpstr>
      <vt:lpstr>Forma</vt:lpstr>
      <vt:lpstr>Obligatoriedad </vt:lpstr>
      <vt:lpstr>Notificación del laudo </vt:lpstr>
      <vt:lpstr>Aclaratoria</vt:lpstr>
      <vt:lpstr>Irrecurribilidad. Aclaratoria. Nulidad </vt:lpstr>
      <vt:lpstr>Recursos y Remedios en los Laudos Arbitrales</vt:lpstr>
      <vt:lpstr>Recursos y Remedios en los Laudos Arbitrales</vt:lpstr>
      <vt:lpstr>Recursos y Remedios en los Laudos Arbitrales</vt:lpstr>
      <vt:lpstr>Ley aplicable</vt:lpstr>
      <vt:lpstr>LEY 27.449, Ley de Arbitraje Comercial Internacional 2018</vt:lpstr>
      <vt:lpstr>Tasa arbitral </vt:lpstr>
      <vt:lpstr>TASA ARBITRAL (continuación)</vt:lpstr>
      <vt:lpstr>Honorarios de abogados **de parte</vt:lpstr>
      <vt:lpstr>Naturaleza de los honorarios</vt:lpstr>
      <vt:lpstr>Honorarios de los peritos</vt:lpstr>
      <vt:lpstr>Retribución de los árbitros</vt:lpstr>
      <vt:lpstr>Tribunal Arbitral. Árbitro Único. Menciones</vt:lpstr>
      <vt:lpstr>CASI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Colegio de Abogados de San Isidro</dc:title>
  <dc:creator>PC-1</dc:creator>
  <cp:lastModifiedBy>Patricia Lamolina</cp:lastModifiedBy>
  <cp:revision>1</cp:revision>
  <dcterms:modified xsi:type="dcterms:W3CDTF">2022-09-29T14:53:01Z</dcterms:modified>
</cp:coreProperties>
</file>